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28"/>
  </p:notesMasterIdLst>
  <p:handoutMasterIdLst>
    <p:handoutMasterId r:id="rId29"/>
  </p:handoutMasterIdLst>
  <p:sldIdLst>
    <p:sldId id="264" r:id="rId2"/>
    <p:sldId id="265" r:id="rId3"/>
    <p:sldId id="266" r:id="rId4"/>
    <p:sldId id="257" r:id="rId5"/>
    <p:sldId id="259" r:id="rId6"/>
    <p:sldId id="258" r:id="rId7"/>
    <p:sldId id="272" r:id="rId8"/>
    <p:sldId id="273" r:id="rId9"/>
    <p:sldId id="275" r:id="rId10"/>
    <p:sldId id="274" r:id="rId11"/>
    <p:sldId id="276" r:id="rId12"/>
    <p:sldId id="277" r:id="rId13"/>
    <p:sldId id="278" r:id="rId14"/>
    <p:sldId id="280" r:id="rId15"/>
    <p:sldId id="281" r:id="rId16"/>
    <p:sldId id="282" r:id="rId17"/>
    <p:sldId id="284" r:id="rId18"/>
    <p:sldId id="283" r:id="rId19"/>
    <p:sldId id="285" r:id="rId20"/>
    <p:sldId id="286" r:id="rId21"/>
    <p:sldId id="279" r:id="rId22"/>
    <p:sldId id="268" r:id="rId23"/>
    <p:sldId id="269" r:id="rId24"/>
    <p:sldId id="287" r:id="rId25"/>
    <p:sldId id="288" r:id="rId26"/>
    <p:sldId id="271" r:id="rId27"/>
  </p:sldIdLst>
  <p:sldSz cx="9144000" cy="6858000" type="screen4x3"/>
  <p:notesSz cx="6934200" cy="9220200"/>
  <p:custDataLst>
    <p:tags r:id="rId30"/>
  </p:custData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904">
          <p15:clr>
            <a:srgbClr val="A4A3A4"/>
          </p15:clr>
        </p15:guide>
        <p15:guide id="2" pos="218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FF"/>
    <a:srgbClr val="009999"/>
    <a:srgbClr val="FF3300"/>
    <a:srgbClr val="FF6633"/>
    <a:srgbClr val="F8F8F8"/>
    <a:srgbClr val="FFFF99"/>
    <a:srgbClr val="B1A9CF"/>
    <a:srgbClr val="9885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p:scale>
          <a:sx n="90" d="100"/>
          <a:sy n="90" d="100"/>
        </p:scale>
        <p:origin x="-1219" y="-43"/>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3173" y="-96"/>
      </p:cViewPr>
      <p:guideLst>
        <p:guide orient="horz" pos="2904"/>
        <p:guide pos="218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 xmlns:a16="http://schemas.microsoft.com/office/drawing/2014/main" id="{6E83E132-B3F2-4F65-AE76-4FFF0F5675C1}"/>
              </a:ext>
            </a:extLst>
          </p:cNvPr>
          <p:cNvSpPr>
            <a:spLocks noGrp="1" noChangeArrowheads="1"/>
          </p:cNvSpPr>
          <p:nvPr>
            <p:ph type="hdr" sz="quarter"/>
          </p:nvPr>
        </p:nvSpPr>
        <p:spPr bwMode="auto">
          <a:xfrm>
            <a:off x="0" y="0"/>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t" anchorCtr="0" compatLnSpc="1">
            <a:prstTxWarp prst="textNoShape">
              <a:avLst/>
            </a:prstTxWarp>
          </a:bodyPr>
          <a:lstStyle>
            <a:lvl1pPr defTabSz="922338" eaLnBrk="1" hangingPunct="1">
              <a:defRPr kumimoji="1" sz="1200"/>
            </a:lvl1pPr>
          </a:lstStyle>
          <a:p>
            <a:endParaRPr lang="en-US" altLang="en-US"/>
          </a:p>
        </p:txBody>
      </p:sp>
      <p:sp>
        <p:nvSpPr>
          <p:cNvPr id="39939" name="Rectangle 3">
            <a:extLst>
              <a:ext uri="{FF2B5EF4-FFF2-40B4-BE49-F238E27FC236}">
                <a16:creationId xmlns="" xmlns:a16="http://schemas.microsoft.com/office/drawing/2014/main" id="{31AA65E5-EF93-465E-9E3C-67396C2AF306}"/>
              </a:ext>
            </a:extLst>
          </p:cNvPr>
          <p:cNvSpPr>
            <a:spLocks noGrp="1" noChangeArrowheads="1"/>
          </p:cNvSpPr>
          <p:nvPr>
            <p:ph type="dt" sz="quarter" idx="1"/>
          </p:nvPr>
        </p:nvSpPr>
        <p:spPr bwMode="auto">
          <a:xfrm>
            <a:off x="3927475" y="0"/>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t" anchorCtr="0" compatLnSpc="1">
            <a:prstTxWarp prst="textNoShape">
              <a:avLst/>
            </a:prstTxWarp>
          </a:bodyPr>
          <a:lstStyle>
            <a:lvl1pPr algn="r" defTabSz="922338" eaLnBrk="1" hangingPunct="1">
              <a:defRPr kumimoji="1" sz="1200"/>
            </a:lvl1pPr>
          </a:lstStyle>
          <a:p>
            <a:endParaRPr lang="en-US" altLang="en-US"/>
          </a:p>
        </p:txBody>
      </p:sp>
      <p:sp>
        <p:nvSpPr>
          <p:cNvPr id="39940" name="Rectangle 4">
            <a:extLst>
              <a:ext uri="{FF2B5EF4-FFF2-40B4-BE49-F238E27FC236}">
                <a16:creationId xmlns="" xmlns:a16="http://schemas.microsoft.com/office/drawing/2014/main" id="{F26E0196-C736-4582-8306-709EE16CEFAC}"/>
              </a:ext>
            </a:extLst>
          </p:cNvPr>
          <p:cNvSpPr>
            <a:spLocks noGrp="1" noChangeArrowheads="1"/>
          </p:cNvSpPr>
          <p:nvPr>
            <p:ph type="ftr" sz="quarter" idx="2"/>
          </p:nvPr>
        </p:nvSpPr>
        <p:spPr bwMode="auto">
          <a:xfrm>
            <a:off x="0" y="8758238"/>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b" anchorCtr="0" compatLnSpc="1">
            <a:prstTxWarp prst="textNoShape">
              <a:avLst/>
            </a:prstTxWarp>
          </a:bodyPr>
          <a:lstStyle>
            <a:lvl1pPr defTabSz="922338" eaLnBrk="1" hangingPunct="1">
              <a:defRPr kumimoji="1" sz="1200"/>
            </a:lvl1pPr>
          </a:lstStyle>
          <a:p>
            <a:endParaRPr lang="en-US" altLang="en-US"/>
          </a:p>
        </p:txBody>
      </p:sp>
      <p:sp>
        <p:nvSpPr>
          <p:cNvPr id="39941" name="Rectangle 5">
            <a:extLst>
              <a:ext uri="{FF2B5EF4-FFF2-40B4-BE49-F238E27FC236}">
                <a16:creationId xmlns="" xmlns:a16="http://schemas.microsoft.com/office/drawing/2014/main" id="{D568E4C5-327F-47A3-9126-1B89E7A65042}"/>
              </a:ext>
            </a:extLst>
          </p:cNvPr>
          <p:cNvSpPr>
            <a:spLocks noGrp="1" noChangeArrowheads="1"/>
          </p:cNvSpPr>
          <p:nvPr>
            <p:ph type="sldNum" sz="quarter" idx="3"/>
          </p:nvPr>
        </p:nvSpPr>
        <p:spPr bwMode="auto">
          <a:xfrm>
            <a:off x="3927475" y="8758238"/>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b" anchorCtr="0" compatLnSpc="1">
            <a:prstTxWarp prst="textNoShape">
              <a:avLst/>
            </a:prstTxWarp>
          </a:bodyPr>
          <a:lstStyle>
            <a:lvl1pPr algn="r" defTabSz="922338" eaLnBrk="1" hangingPunct="1">
              <a:defRPr kumimoji="1" sz="1200">
                <a:latin typeface="Arial Black" panose="020B0A04020102020204" pitchFamily="34" charset="0"/>
              </a:defRPr>
            </a:lvl1pPr>
          </a:lstStyle>
          <a:p>
            <a:fld id="{D9BEC05E-BFAF-4310-AC41-ADBFA8DC75B7}" type="slidenum">
              <a:rPr lang="en-US" altLang="en-US"/>
              <a:pPr/>
              <a:t>‹#›</a:t>
            </a:fld>
            <a:endParaRPr lang="en-US" altLang="en-US"/>
          </a:p>
        </p:txBody>
      </p:sp>
    </p:spTree>
    <p:extLst>
      <p:ext uri="{BB962C8B-B14F-4D97-AF65-F5344CB8AC3E}">
        <p14:creationId xmlns:p14="http://schemas.microsoft.com/office/powerpoint/2010/main" val="7242347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 xmlns:a16="http://schemas.microsoft.com/office/drawing/2014/main" id="{648F50D6-C327-4347-8681-2173E16A2174}"/>
              </a:ext>
            </a:extLst>
          </p:cNvPr>
          <p:cNvSpPr>
            <a:spLocks noGrp="1" noChangeArrowheads="1"/>
          </p:cNvSpPr>
          <p:nvPr>
            <p:ph type="hdr" sz="quarter"/>
          </p:nvPr>
        </p:nvSpPr>
        <p:spPr bwMode="auto">
          <a:xfrm>
            <a:off x="0" y="0"/>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ctr" anchorCtr="0" compatLnSpc="1">
            <a:prstTxWarp prst="textNoShape">
              <a:avLst/>
            </a:prstTxWarp>
          </a:bodyPr>
          <a:lstStyle>
            <a:lvl1pPr defTabSz="922338">
              <a:defRPr sz="1200"/>
            </a:lvl1pPr>
          </a:lstStyle>
          <a:p>
            <a:endParaRPr lang="en-US" altLang="en-US"/>
          </a:p>
        </p:txBody>
      </p:sp>
      <p:sp>
        <p:nvSpPr>
          <p:cNvPr id="1027" name="Rectangle 3">
            <a:extLst>
              <a:ext uri="{FF2B5EF4-FFF2-40B4-BE49-F238E27FC236}">
                <a16:creationId xmlns="" xmlns:a16="http://schemas.microsoft.com/office/drawing/2014/main" id="{688B230D-23F2-4C0E-90ED-43216439216B}"/>
              </a:ext>
            </a:extLst>
          </p:cNvPr>
          <p:cNvSpPr>
            <a:spLocks noGrp="1" noChangeArrowheads="1"/>
          </p:cNvSpPr>
          <p:nvPr>
            <p:ph type="dt" idx="1"/>
          </p:nvPr>
        </p:nvSpPr>
        <p:spPr bwMode="auto">
          <a:xfrm>
            <a:off x="3929063" y="0"/>
            <a:ext cx="30051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309" tIns="46154" rIns="92309" bIns="46154" numCol="1" anchor="ctr" anchorCtr="0" compatLnSpc="1">
            <a:prstTxWarp prst="textNoShape">
              <a:avLst/>
            </a:prstTxWarp>
          </a:bodyPr>
          <a:lstStyle>
            <a:lvl1pPr algn="r" defTabSz="922338">
              <a:defRPr sz="1200"/>
            </a:lvl1pPr>
          </a:lstStyle>
          <a:p>
            <a:endParaRPr lang="en-US" altLang="en-US"/>
          </a:p>
        </p:txBody>
      </p:sp>
      <p:sp>
        <p:nvSpPr>
          <p:cNvPr id="1028" name="Rectangle 4">
            <a:extLst>
              <a:ext uri="{FF2B5EF4-FFF2-40B4-BE49-F238E27FC236}">
                <a16:creationId xmlns="" xmlns:a16="http://schemas.microsoft.com/office/drawing/2014/main" id="{3AADF973-B4B0-4FB7-A886-0312AAF6A17A}"/>
              </a:ext>
            </a:extLst>
          </p:cNvPr>
          <p:cNvSpPr>
            <a:spLocks noGrp="1" noRot="1" noChangeAspect="1" noChangeArrowheads="1" noTextEdit="1"/>
          </p:cNvSpPr>
          <p:nvPr>
            <p:ph type="sldImg" idx="2"/>
          </p:nvPr>
        </p:nvSpPr>
        <p:spPr bwMode="auto">
          <a:xfrm>
            <a:off x="1162050" y="692150"/>
            <a:ext cx="4610100" cy="345757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9" name="Rectangle 5">
            <a:extLst>
              <a:ext uri="{FF2B5EF4-FFF2-40B4-BE49-F238E27FC236}">
                <a16:creationId xmlns="" xmlns:a16="http://schemas.microsoft.com/office/drawing/2014/main" id="{31B228DE-6798-42DD-9EDB-0642D3384920}"/>
              </a:ext>
            </a:extLst>
          </p:cNvPr>
          <p:cNvSpPr>
            <a:spLocks noGrp="1" noChangeArrowheads="1"/>
          </p:cNvSpPr>
          <p:nvPr>
            <p:ph type="body" sz="quarter" idx="3"/>
          </p:nvPr>
        </p:nvSpPr>
        <p:spPr bwMode="auto">
          <a:xfrm>
            <a:off x="923925" y="4379913"/>
            <a:ext cx="5086350" cy="414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a:extLst>
              <a:ext uri="{FF2B5EF4-FFF2-40B4-BE49-F238E27FC236}">
                <a16:creationId xmlns="" xmlns:a16="http://schemas.microsoft.com/office/drawing/2014/main" id="{56A8154D-1589-4335-9FF4-AE1BF06B9729}"/>
              </a:ext>
            </a:extLst>
          </p:cNvPr>
          <p:cNvSpPr>
            <a:spLocks noGrp="1" noChangeArrowheads="1"/>
          </p:cNvSpPr>
          <p:nvPr>
            <p:ph type="ftr" sz="quarter" idx="4"/>
          </p:nvPr>
        </p:nvSpPr>
        <p:spPr bwMode="auto">
          <a:xfrm>
            <a:off x="0" y="8759825"/>
            <a:ext cx="30051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9" tIns="46154" rIns="92309" bIns="46154" numCol="1" anchor="b" anchorCtr="0" compatLnSpc="1">
            <a:prstTxWarp prst="textNoShape">
              <a:avLst/>
            </a:prstTxWarp>
          </a:bodyPr>
          <a:lstStyle>
            <a:lvl1pPr defTabSz="922338">
              <a:defRPr sz="1200"/>
            </a:lvl1pPr>
          </a:lstStyle>
          <a:p>
            <a:endParaRPr lang="en-US" altLang="en-US"/>
          </a:p>
        </p:txBody>
      </p:sp>
      <p:sp>
        <p:nvSpPr>
          <p:cNvPr id="1031" name="Rectangle 7">
            <a:extLst>
              <a:ext uri="{FF2B5EF4-FFF2-40B4-BE49-F238E27FC236}">
                <a16:creationId xmlns="" xmlns:a16="http://schemas.microsoft.com/office/drawing/2014/main" id="{5E8C972D-7FD8-41FE-9EF7-028C277C5749}"/>
              </a:ext>
            </a:extLst>
          </p:cNvPr>
          <p:cNvSpPr>
            <a:spLocks noGrp="1" noChangeArrowheads="1"/>
          </p:cNvSpPr>
          <p:nvPr>
            <p:ph type="sldNum" sz="quarter" idx="5"/>
          </p:nvPr>
        </p:nvSpPr>
        <p:spPr bwMode="auto">
          <a:xfrm>
            <a:off x="3929063" y="8759825"/>
            <a:ext cx="300513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309" tIns="46154" rIns="92309" bIns="46154" numCol="1" anchor="b" anchorCtr="0" compatLnSpc="1">
            <a:prstTxWarp prst="textNoShape">
              <a:avLst/>
            </a:prstTxWarp>
          </a:bodyPr>
          <a:lstStyle>
            <a:lvl1pPr algn="r" defTabSz="922338">
              <a:defRPr sz="1200">
                <a:latin typeface="Arial Black" panose="020B0A04020102020204" pitchFamily="34" charset="0"/>
              </a:defRPr>
            </a:lvl1pPr>
          </a:lstStyle>
          <a:p>
            <a:fld id="{32D83F28-F387-4D2E-B1FE-6B124E408331}" type="slidenum">
              <a:rPr lang="en-US" altLang="en-US"/>
              <a:pPr/>
              <a:t>‹#›</a:t>
            </a:fld>
            <a:endParaRPr lang="en-US" altLang="en-US"/>
          </a:p>
        </p:txBody>
      </p:sp>
    </p:spTree>
    <p:extLst>
      <p:ext uri="{BB962C8B-B14F-4D97-AF65-F5344CB8AC3E}">
        <p14:creationId xmlns:p14="http://schemas.microsoft.com/office/powerpoint/2010/main" val="27276942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 xmlns:a16="http://schemas.microsoft.com/office/drawing/2014/main" id="{B1B09875-0503-4415-A536-15B8DC27AE28}"/>
              </a:ext>
            </a:extLst>
          </p:cNvPr>
          <p:cNvSpPr>
            <a:spLocks noGrp="1" noChangeArrowheads="1"/>
          </p:cNvSpPr>
          <p:nvPr>
            <p:ph type="sldNum" sz="quarter" idx="5"/>
          </p:nvPr>
        </p:nvSpPr>
        <p:spPr>
          <a:ln/>
        </p:spPr>
        <p:txBody>
          <a:bodyPr/>
          <a:lstStyle/>
          <a:p>
            <a:fld id="{532EB1C4-FCAF-4F8E-A66A-81F1702FD6C2}" type="slidenum">
              <a:rPr lang="en-US" altLang="en-US"/>
              <a:pPr/>
              <a:t>1</a:t>
            </a:fld>
            <a:endParaRPr lang="en-US" altLang="en-US"/>
          </a:p>
        </p:txBody>
      </p:sp>
      <p:sp>
        <p:nvSpPr>
          <p:cNvPr id="38914" name="Rectangle 2">
            <a:extLst>
              <a:ext uri="{FF2B5EF4-FFF2-40B4-BE49-F238E27FC236}">
                <a16:creationId xmlns="" xmlns:a16="http://schemas.microsoft.com/office/drawing/2014/main" id="{9270ED48-B7FA-4095-AEF2-04DF8082E5DA}"/>
              </a:ext>
            </a:extLst>
          </p:cNvPr>
          <p:cNvSpPr>
            <a:spLocks noGrp="1" noRot="1" noChangeAspect="1" noChangeArrowheads="1" noTextEdit="1"/>
          </p:cNvSpPr>
          <p:nvPr>
            <p:ph type="sldImg"/>
          </p:nvPr>
        </p:nvSpPr>
        <p:spPr>
          <a:ln/>
        </p:spPr>
      </p:sp>
      <p:sp>
        <p:nvSpPr>
          <p:cNvPr id="38915" name="Rectangle 3">
            <a:extLst>
              <a:ext uri="{FF2B5EF4-FFF2-40B4-BE49-F238E27FC236}">
                <a16:creationId xmlns="" xmlns:a16="http://schemas.microsoft.com/office/drawing/2014/main" id="{2447C0EA-8B98-4D6B-A825-6CCB4C11CC6D}"/>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83F28-F387-4D2E-B1FE-6B124E408331}" type="slidenum">
              <a:rPr lang="en-US" altLang="en-US" smtClean="0"/>
              <a:pPr/>
              <a:t>23</a:t>
            </a:fld>
            <a:endParaRPr lang="en-US" altLang="en-US"/>
          </a:p>
        </p:txBody>
      </p:sp>
    </p:spTree>
    <p:extLst>
      <p:ext uri="{BB962C8B-B14F-4D97-AF65-F5344CB8AC3E}">
        <p14:creationId xmlns:p14="http://schemas.microsoft.com/office/powerpoint/2010/main" val="1012326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83F28-F387-4D2E-B1FE-6B124E408331}" type="slidenum">
              <a:rPr lang="en-US" altLang="en-US" smtClean="0"/>
              <a:pPr/>
              <a:t>24</a:t>
            </a:fld>
            <a:endParaRPr lang="en-US" altLang="en-US"/>
          </a:p>
        </p:txBody>
      </p:sp>
    </p:spTree>
    <p:extLst>
      <p:ext uri="{BB962C8B-B14F-4D97-AF65-F5344CB8AC3E}">
        <p14:creationId xmlns:p14="http://schemas.microsoft.com/office/powerpoint/2010/main" val="1012326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D83F28-F387-4D2E-B1FE-6B124E408331}" type="slidenum">
              <a:rPr lang="en-US" altLang="en-US" smtClean="0"/>
              <a:pPr/>
              <a:t>25</a:t>
            </a:fld>
            <a:endParaRPr lang="en-US" altLang="en-US"/>
          </a:p>
        </p:txBody>
      </p:sp>
    </p:spTree>
    <p:extLst>
      <p:ext uri="{BB962C8B-B14F-4D97-AF65-F5344CB8AC3E}">
        <p14:creationId xmlns:p14="http://schemas.microsoft.com/office/powerpoint/2010/main" val="1012326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90128" name="Rectangle 16">
            <a:extLst>
              <a:ext uri="{FF2B5EF4-FFF2-40B4-BE49-F238E27FC236}">
                <a16:creationId xmlns="" xmlns:a16="http://schemas.microsoft.com/office/drawing/2014/main" id="{459BA9EC-3FF7-44EC-9EA0-C147CACE5502}"/>
              </a:ext>
            </a:extLst>
          </p:cNvPr>
          <p:cNvSpPr>
            <a:spLocks noGrp="1" noChangeArrowheads="1"/>
          </p:cNvSpPr>
          <p:nvPr>
            <p:ph type="dt" sz="half" idx="2"/>
          </p:nvPr>
        </p:nvSpPr>
        <p:spPr>
          <a:xfrm>
            <a:off x="457200" y="6248400"/>
            <a:ext cx="2133600" cy="457200"/>
          </a:xfrm>
        </p:spPr>
        <p:txBody>
          <a:bodyPr/>
          <a:lstStyle>
            <a:lvl1pPr>
              <a:defRPr/>
            </a:lvl1pPr>
          </a:lstStyle>
          <a:p>
            <a:endParaRPr lang="en-US" altLang="en-US"/>
          </a:p>
        </p:txBody>
      </p:sp>
      <p:sp>
        <p:nvSpPr>
          <p:cNvPr id="90129" name="Rectangle 17">
            <a:extLst>
              <a:ext uri="{FF2B5EF4-FFF2-40B4-BE49-F238E27FC236}">
                <a16:creationId xmlns="" xmlns:a16="http://schemas.microsoft.com/office/drawing/2014/main" id="{7E2D33F3-893B-49A4-B076-69695C783635}"/>
              </a:ext>
            </a:extLst>
          </p:cNvPr>
          <p:cNvSpPr>
            <a:spLocks noGrp="1" noChangeArrowheads="1"/>
          </p:cNvSpPr>
          <p:nvPr>
            <p:ph type="ftr" sz="quarter" idx="3"/>
          </p:nvPr>
        </p:nvSpPr>
        <p:spPr/>
        <p:txBody>
          <a:bodyPr/>
          <a:lstStyle>
            <a:lvl1pPr>
              <a:defRPr/>
            </a:lvl1pPr>
          </a:lstStyle>
          <a:p>
            <a:endParaRPr lang="en-US" altLang="en-US"/>
          </a:p>
        </p:txBody>
      </p:sp>
      <p:sp>
        <p:nvSpPr>
          <p:cNvPr id="90130" name="Rectangle 18">
            <a:extLst>
              <a:ext uri="{FF2B5EF4-FFF2-40B4-BE49-F238E27FC236}">
                <a16:creationId xmlns="" xmlns:a16="http://schemas.microsoft.com/office/drawing/2014/main" id="{022D4BDE-31EB-4B1F-8D30-024678CD036C}"/>
              </a:ext>
            </a:extLst>
          </p:cNvPr>
          <p:cNvSpPr>
            <a:spLocks noGrp="1" noChangeArrowheads="1"/>
          </p:cNvSpPr>
          <p:nvPr>
            <p:ph type="sldNum" sz="quarter" idx="4"/>
          </p:nvPr>
        </p:nvSpPr>
        <p:spPr/>
        <p:txBody>
          <a:bodyPr/>
          <a:lstStyle>
            <a:lvl1pPr>
              <a:defRPr/>
            </a:lvl1pPr>
          </a:lstStyle>
          <a:p>
            <a:fld id="{2757A297-25DA-4E2C-BAB7-44199D986FBE}" type="slidenum">
              <a:rPr lang="en-US" altLang="en-US" smtClean="0"/>
              <a:pPr/>
              <a:t>‹#›</a:t>
            </a:fld>
            <a:endParaRPr lang="en-US" altLang="en-US" dirty="0"/>
          </a:p>
        </p:txBody>
      </p:sp>
      <p:sp>
        <p:nvSpPr>
          <p:cNvPr id="90131" name="Rectangle 19">
            <a:extLst>
              <a:ext uri="{FF2B5EF4-FFF2-40B4-BE49-F238E27FC236}">
                <a16:creationId xmlns="" xmlns:a16="http://schemas.microsoft.com/office/drawing/2014/main" id="{6F5157CF-E0F7-4CB3-AE59-EE4C24318F42}"/>
              </a:ext>
            </a:extLst>
          </p:cNvPr>
          <p:cNvSpPr>
            <a:spLocks noGrp="1" noChangeArrowheads="1"/>
          </p:cNvSpPr>
          <p:nvPr>
            <p:ph type="ctrTitle"/>
          </p:nvPr>
        </p:nvSpPr>
        <p:spPr>
          <a:xfrm>
            <a:off x="457200" y="1828800"/>
            <a:ext cx="6019800" cy="2209800"/>
          </a:xfrm>
        </p:spPr>
        <p:txBody>
          <a:bodyPr/>
          <a:lstStyle>
            <a:lvl1pPr>
              <a:defRPr>
                <a:solidFill>
                  <a:schemeClr val="accent3"/>
                </a:solidFill>
              </a:defRPr>
            </a:lvl1pPr>
          </a:lstStyle>
          <a:p>
            <a:pPr lvl="0"/>
            <a:r>
              <a:rPr lang="en-US" altLang="en-US" noProof="0" smtClean="0"/>
              <a:t>Click to edit Master title style</a:t>
            </a:r>
            <a:endParaRPr lang="en-US" altLang="en-US" noProof="0"/>
          </a:p>
        </p:txBody>
      </p:sp>
      <p:sp>
        <p:nvSpPr>
          <p:cNvPr id="90132" name="Rectangle 20">
            <a:extLst>
              <a:ext uri="{FF2B5EF4-FFF2-40B4-BE49-F238E27FC236}">
                <a16:creationId xmlns="" xmlns:a16="http://schemas.microsoft.com/office/drawing/2014/main" id="{B7D7F944-7CBF-4764-A0A3-FF71EB19D13E}"/>
              </a:ext>
            </a:extLst>
          </p:cNvPr>
          <p:cNvSpPr>
            <a:spLocks noGrp="1" noChangeArrowheads="1"/>
          </p:cNvSpPr>
          <p:nvPr>
            <p:ph type="subTitle" idx="1"/>
          </p:nvPr>
        </p:nvSpPr>
        <p:spPr>
          <a:xfrm>
            <a:off x="457200" y="4267200"/>
            <a:ext cx="6019800" cy="1752600"/>
          </a:xfrm>
        </p:spPr>
        <p:txBody>
          <a:bodyPr/>
          <a:lstStyle>
            <a:lvl1pPr marL="0" indent="0" algn="l">
              <a:buFont typeface="Wingdings" panose="05000000000000000000" pitchFamily="2" charset="2"/>
              <a:buNone/>
              <a:defRPr>
                <a:solidFill>
                  <a:schemeClr val="accent1"/>
                </a:solidFill>
              </a:defRPr>
            </a:lvl1pPr>
          </a:lstStyle>
          <a:p>
            <a:pPr lvl="0"/>
            <a:r>
              <a:rPr lang="en-US" altLang="en-US" noProof="0" smtClean="0"/>
              <a:t>Click to edit Master subtitle style</a:t>
            </a:r>
            <a:endParaRPr lang="en-US" altLang="en-US" noProof="0"/>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A3EC586-A1D5-4C3B-BE26-20761FDC900F}"/>
              </a:ext>
            </a:extLst>
          </p:cNvPr>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 xmlns:a16="http://schemas.microsoft.com/office/drawing/2014/main" id="{0A6B53CA-F53C-40EA-BC17-266A30AEFB86}"/>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a:extLst>
              <a:ext uri="{FF2B5EF4-FFF2-40B4-BE49-F238E27FC236}">
                <a16:creationId xmlns="" xmlns:a16="http://schemas.microsoft.com/office/drawing/2014/main" id="{A387551E-511C-407A-A2F6-B1AE6FDB7BF9}"/>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a:extLst>
              <a:ext uri="{FF2B5EF4-FFF2-40B4-BE49-F238E27FC236}">
                <a16:creationId xmlns="" xmlns:a16="http://schemas.microsoft.com/office/drawing/2014/main" id="{85B3225F-0677-4CF0-A32F-39D0634D40CA}"/>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86E37EF7-3E8A-412A-8BC1-452D31373C0D}"/>
              </a:ext>
            </a:extLst>
          </p:cNvPr>
          <p:cNvSpPr>
            <a:spLocks noGrp="1"/>
          </p:cNvSpPr>
          <p:nvPr>
            <p:ph type="sldNum" sz="quarter" idx="11"/>
          </p:nvPr>
        </p:nvSpPr>
        <p:spPr/>
        <p:txBody>
          <a:bodyPr/>
          <a:lstStyle>
            <a:lvl1pPr>
              <a:defRPr/>
            </a:lvl1pPr>
          </a:lstStyle>
          <a:p>
            <a:fld id="{F5F5CDA0-80DA-48D8-B4CB-109B8CD7869F}" type="slidenum">
              <a:rPr lang="en-US" altLang="en-US"/>
              <a:pPr/>
              <a:t>‹#›</a:t>
            </a:fld>
            <a:endParaRPr lang="en-US" altLang="en-US"/>
          </a:p>
        </p:txBody>
      </p:sp>
      <p:sp>
        <p:nvSpPr>
          <p:cNvPr id="7" name="Date Placeholder 6">
            <a:extLst>
              <a:ext uri="{FF2B5EF4-FFF2-40B4-BE49-F238E27FC236}">
                <a16:creationId xmlns="" xmlns:a16="http://schemas.microsoft.com/office/drawing/2014/main" id="{F8E43ECD-AC47-4E45-A11D-38DE5D1ACCB8}"/>
              </a:ext>
            </a:extLst>
          </p:cNvPr>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3490598467"/>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A7DE33-B6DE-4BE3-B28B-95A922CEBD47}"/>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 xmlns:a16="http://schemas.microsoft.com/office/drawing/2014/main" id="{F4F2395D-B9E7-4237-85C2-701B611A6BB0}"/>
              </a:ext>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a:extLst>
              <a:ext uri="{FF2B5EF4-FFF2-40B4-BE49-F238E27FC236}">
                <a16:creationId xmlns="" xmlns:a16="http://schemas.microsoft.com/office/drawing/2014/main" id="{9A37D1A6-BAEA-4403-A272-792C6740E94C}"/>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 xmlns:a16="http://schemas.microsoft.com/office/drawing/2014/main" id="{35C0ECCB-4264-478A-AF38-F0A46F6E23C0}"/>
              </a:ext>
            </a:extLst>
          </p:cNvPr>
          <p:cNvSpPr>
            <a:spLocks noGrp="1"/>
          </p:cNvSpPr>
          <p:nvPr>
            <p:ph type="sldNum" sz="quarter" idx="11"/>
          </p:nvPr>
        </p:nvSpPr>
        <p:spPr/>
        <p:txBody>
          <a:bodyPr/>
          <a:lstStyle>
            <a:lvl1pPr>
              <a:defRPr/>
            </a:lvl1pPr>
          </a:lstStyle>
          <a:p>
            <a:fld id="{DB245EC0-5CDC-4F83-ABFB-A17F42046F02}" type="slidenum">
              <a:rPr lang="en-US" altLang="en-US"/>
              <a:pPr/>
              <a:t>‹#›</a:t>
            </a:fld>
            <a:endParaRPr lang="en-US" altLang="en-US"/>
          </a:p>
        </p:txBody>
      </p:sp>
      <p:sp>
        <p:nvSpPr>
          <p:cNvPr id="6" name="Date Placeholder 5">
            <a:extLst>
              <a:ext uri="{FF2B5EF4-FFF2-40B4-BE49-F238E27FC236}">
                <a16:creationId xmlns="" xmlns:a16="http://schemas.microsoft.com/office/drawing/2014/main" id="{5FC1C62D-4E58-4618-9563-C4438A59013A}"/>
              </a:ext>
            </a:extLst>
          </p:cNvPr>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2954486356"/>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D58753B-99DA-436C-AB96-DD1961E1A520}"/>
              </a:ext>
            </a:extLst>
          </p:cNvPr>
          <p:cNvSpPr>
            <a:spLocks noGrp="1"/>
          </p:cNvSpPr>
          <p:nvPr>
            <p:ph type="title" orient="vert"/>
          </p:nvPr>
        </p:nvSpPr>
        <p:spPr>
          <a:xfrm>
            <a:off x="6629400" y="457200"/>
            <a:ext cx="2057400" cy="5410200"/>
          </a:xfrm>
        </p:spPr>
        <p:txBody>
          <a:bodyPr vert="eaVert"/>
          <a:lstStyle/>
          <a:p>
            <a:r>
              <a:rPr lang="en-US" smtClean="0"/>
              <a:t>Click to edit Master title style</a:t>
            </a:r>
            <a:endParaRPr lang="en-US"/>
          </a:p>
        </p:txBody>
      </p:sp>
      <p:sp>
        <p:nvSpPr>
          <p:cNvPr id="3" name="Vertical Text Placeholder 2">
            <a:extLst>
              <a:ext uri="{FF2B5EF4-FFF2-40B4-BE49-F238E27FC236}">
                <a16:creationId xmlns="" xmlns:a16="http://schemas.microsoft.com/office/drawing/2014/main" id="{6BD7D15C-3743-45AE-B863-C9E7FBADA57A}"/>
              </a:ext>
            </a:extLst>
          </p:cNvPr>
          <p:cNvSpPr>
            <a:spLocks noGrp="1"/>
          </p:cNvSpPr>
          <p:nvPr>
            <p:ph type="body" orient="vert" idx="1"/>
          </p:nvPr>
        </p:nvSpPr>
        <p:spPr>
          <a:xfrm>
            <a:off x="457200" y="457200"/>
            <a:ext cx="60198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a:extLst>
              <a:ext uri="{FF2B5EF4-FFF2-40B4-BE49-F238E27FC236}">
                <a16:creationId xmlns="" xmlns:a16="http://schemas.microsoft.com/office/drawing/2014/main" id="{D6D8A774-C331-4742-8FB2-F66D4B2850EA}"/>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 xmlns:a16="http://schemas.microsoft.com/office/drawing/2014/main" id="{ADDEF4D4-A463-46E2-AF2E-EF1E07D47961}"/>
              </a:ext>
            </a:extLst>
          </p:cNvPr>
          <p:cNvSpPr>
            <a:spLocks noGrp="1"/>
          </p:cNvSpPr>
          <p:nvPr>
            <p:ph type="sldNum" sz="quarter" idx="11"/>
          </p:nvPr>
        </p:nvSpPr>
        <p:spPr/>
        <p:txBody>
          <a:bodyPr/>
          <a:lstStyle>
            <a:lvl1pPr>
              <a:defRPr/>
            </a:lvl1pPr>
          </a:lstStyle>
          <a:p>
            <a:fld id="{A0F1A974-5EB8-46E3-AD55-FFDCE36963EC}" type="slidenum">
              <a:rPr lang="en-US" altLang="en-US"/>
              <a:pPr/>
              <a:t>‹#›</a:t>
            </a:fld>
            <a:endParaRPr lang="en-US" altLang="en-US"/>
          </a:p>
        </p:txBody>
      </p:sp>
      <p:sp>
        <p:nvSpPr>
          <p:cNvPr id="6" name="Date Placeholder 5">
            <a:extLst>
              <a:ext uri="{FF2B5EF4-FFF2-40B4-BE49-F238E27FC236}">
                <a16:creationId xmlns="" xmlns:a16="http://schemas.microsoft.com/office/drawing/2014/main" id="{83D27681-BAF2-4B60-9F0F-72D33278FF51}"/>
              </a:ext>
            </a:extLst>
          </p:cNvPr>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273045325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E1E96C-F6DF-4731-88DC-6E6C4E58B4F1}"/>
              </a:ext>
            </a:extLst>
          </p:cNvPr>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507FAEA6-2592-4044-A21C-EE5B246ACE98}"/>
              </a:ext>
            </a:extLst>
          </p:cNvPr>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Online Image Placeholder 3">
            <a:extLst>
              <a:ext uri="{FF2B5EF4-FFF2-40B4-BE49-F238E27FC236}">
                <a16:creationId xmlns="" xmlns:a16="http://schemas.microsoft.com/office/drawing/2014/main" id="{49969040-9B7C-4B71-A5BF-18124F9308F0}"/>
              </a:ext>
            </a:extLst>
          </p:cNvPr>
          <p:cNvSpPr>
            <a:spLocks noGrp="1"/>
          </p:cNvSpPr>
          <p:nvPr>
            <p:ph type="clipArt" sz="half" idx="2"/>
          </p:nvPr>
        </p:nvSpPr>
        <p:spPr>
          <a:xfrm>
            <a:off x="4648200" y="1981200"/>
            <a:ext cx="4038600" cy="3886200"/>
          </a:xfrm>
        </p:spPr>
        <p:txBody>
          <a:bodyPr/>
          <a:lstStyle/>
          <a:p>
            <a:r>
              <a:rPr lang="en-US" smtClean="0"/>
              <a:t>Click icon to add clip art</a:t>
            </a:r>
            <a:endParaRPr lang="en-US"/>
          </a:p>
        </p:txBody>
      </p:sp>
      <p:sp>
        <p:nvSpPr>
          <p:cNvPr id="5" name="Footer Placeholder 4">
            <a:extLst>
              <a:ext uri="{FF2B5EF4-FFF2-40B4-BE49-F238E27FC236}">
                <a16:creationId xmlns="" xmlns:a16="http://schemas.microsoft.com/office/drawing/2014/main" id="{F3D2A335-7058-4941-8FB9-28C6321934C3}"/>
              </a:ext>
            </a:extLst>
          </p:cNvPr>
          <p:cNvSpPr>
            <a:spLocks noGrp="1"/>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48EFFA89-884B-44D0-B1BC-036AB698C253}"/>
              </a:ext>
            </a:extLst>
          </p:cNvPr>
          <p:cNvSpPr>
            <a:spLocks noGrp="1"/>
          </p:cNvSpPr>
          <p:nvPr>
            <p:ph type="sldNum" sz="quarter" idx="11"/>
          </p:nvPr>
        </p:nvSpPr>
        <p:spPr>
          <a:xfrm>
            <a:off x="6553200" y="6248400"/>
            <a:ext cx="2133600" cy="457200"/>
          </a:xfrm>
        </p:spPr>
        <p:txBody>
          <a:bodyPr/>
          <a:lstStyle>
            <a:lvl1pPr>
              <a:defRPr/>
            </a:lvl1pPr>
          </a:lstStyle>
          <a:p>
            <a:fld id="{D1FA0DF1-69A4-49BC-8004-2A306D22542E}" type="slidenum">
              <a:rPr lang="en-US" altLang="en-US"/>
              <a:pPr/>
              <a:t>‹#›</a:t>
            </a:fld>
            <a:endParaRPr lang="en-US" altLang="en-US"/>
          </a:p>
        </p:txBody>
      </p:sp>
      <p:sp>
        <p:nvSpPr>
          <p:cNvPr id="7" name="Date Placeholder 6">
            <a:extLst>
              <a:ext uri="{FF2B5EF4-FFF2-40B4-BE49-F238E27FC236}">
                <a16:creationId xmlns="" xmlns:a16="http://schemas.microsoft.com/office/drawing/2014/main" id="{81605A53-3FE8-4110-9E5C-611387E1C91B}"/>
              </a:ext>
            </a:extLst>
          </p:cNvPr>
          <p:cNvSpPr>
            <a:spLocks noGrp="1"/>
          </p:cNvSpPr>
          <p:nvPr>
            <p:ph type="dt" sz="half" idx="12"/>
          </p:nvPr>
        </p:nvSpPr>
        <p:spPr>
          <a:xfrm>
            <a:off x="457200" y="6245225"/>
            <a:ext cx="2133600" cy="476250"/>
          </a:xfrm>
        </p:spPr>
        <p:txBody>
          <a:bodyPr/>
          <a:lstStyle>
            <a:lvl1pPr>
              <a:defRPr/>
            </a:lvl1pPr>
          </a:lstStyle>
          <a:p>
            <a:endParaRPr lang="en-US" altLang="en-US"/>
          </a:p>
        </p:txBody>
      </p:sp>
    </p:spTree>
    <p:extLst>
      <p:ext uri="{BB962C8B-B14F-4D97-AF65-F5344CB8AC3E}">
        <p14:creationId xmlns:p14="http://schemas.microsoft.com/office/powerpoint/2010/main" val="656633076"/>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B4CDA6-23F8-42FE-B4F6-FB24C9832696}"/>
              </a:ext>
            </a:extLst>
          </p:cNvPr>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Online Image Placeholder 2">
            <a:extLst>
              <a:ext uri="{FF2B5EF4-FFF2-40B4-BE49-F238E27FC236}">
                <a16:creationId xmlns="" xmlns:a16="http://schemas.microsoft.com/office/drawing/2014/main" id="{F53EB612-0C5F-48CD-8BC9-5F4539A5EB53}"/>
              </a:ext>
            </a:extLst>
          </p:cNvPr>
          <p:cNvSpPr>
            <a:spLocks noGrp="1"/>
          </p:cNvSpPr>
          <p:nvPr>
            <p:ph type="clipArt" sz="half" idx="1"/>
          </p:nvPr>
        </p:nvSpPr>
        <p:spPr>
          <a:xfrm>
            <a:off x="457200" y="1981200"/>
            <a:ext cx="4038600" cy="3886200"/>
          </a:xfrm>
        </p:spPr>
        <p:txBody>
          <a:bodyPr/>
          <a:lstStyle/>
          <a:p>
            <a:r>
              <a:rPr lang="en-US" smtClean="0"/>
              <a:t>Click icon to add clip art</a:t>
            </a:r>
            <a:endParaRPr lang="en-US"/>
          </a:p>
        </p:txBody>
      </p:sp>
      <p:sp>
        <p:nvSpPr>
          <p:cNvPr id="4" name="Text Placeholder 3">
            <a:extLst>
              <a:ext uri="{FF2B5EF4-FFF2-40B4-BE49-F238E27FC236}">
                <a16:creationId xmlns="" xmlns:a16="http://schemas.microsoft.com/office/drawing/2014/main" id="{137F0E4D-E31D-4D62-B25E-C460B239F07D}"/>
              </a:ext>
            </a:extLst>
          </p:cNvPr>
          <p:cNvSpPr>
            <a:spLocks noGrp="1"/>
          </p:cNvSpPr>
          <p:nvPr>
            <p:ph type="body"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a:extLst>
              <a:ext uri="{FF2B5EF4-FFF2-40B4-BE49-F238E27FC236}">
                <a16:creationId xmlns="" xmlns:a16="http://schemas.microsoft.com/office/drawing/2014/main" id="{B360BDE4-4831-4AFD-8D57-E83EF055AEF3}"/>
              </a:ext>
            </a:extLst>
          </p:cNvPr>
          <p:cNvSpPr>
            <a:spLocks noGrp="1"/>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6CFF4072-9C78-4530-9205-4BA8B3FDD5E9}"/>
              </a:ext>
            </a:extLst>
          </p:cNvPr>
          <p:cNvSpPr>
            <a:spLocks noGrp="1"/>
          </p:cNvSpPr>
          <p:nvPr>
            <p:ph type="sldNum" sz="quarter" idx="11"/>
          </p:nvPr>
        </p:nvSpPr>
        <p:spPr>
          <a:xfrm>
            <a:off x="6553200" y="6248400"/>
            <a:ext cx="2133600" cy="457200"/>
          </a:xfrm>
        </p:spPr>
        <p:txBody>
          <a:bodyPr/>
          <a:lstStyle>
            <a:lvl1pPr>
              <a:defRPr/>
            </a:lvl1pPr>
          </a:lstStyle>
          <a:p>
            <a:fld id="{B7E8BFF1-E06B-44F8-B74E-0941AEA927AF}" type="slidenum">
              <a:rPr lang="en-US" altLang="en-US"/>
              <a:pPr/>
              <a:t>‹#›</a:t>
            </a:fld>
            <a:endParaRPr lang="en-US" altLang="en-US"/>
          </a:p>
        </p:txBody>
      </p:sp>
      <p:sp>
        <p:nvSpPr>
          <p:cNvPr id="7" name="Date Placeholder 6">
            <a:extLst>
              <a:ext uri="{FF2B5EF4-FFF2-40B4-BE49-F238E27FC236}">
                <a16:creationId xmlns="" xmlns:a16="http://schemas.microsoft.com/office/drawing/2014/main" id="{7E7FF144-7403-436C-82A1-4CB946997DD6}"/>
              </a:ext>
            </a:extLst>
          </p:cNvPr>
          <p:cNvSpPr>
            <a:spLocks noGrp="1"/>
          </p:cNvSpPr>
          <p:nvPr>
            <p:ph type="dt" sz="half" idx="12"/>
          </p:nvPr>
        </p:nvSpPr>
        <p:spPr>
          <a:xfrm>
            <a:off x="457200" y="6245225"/>
            <a:ext cx="2133600" cy="476250"/>
          </a:xfrm>
        </p:spPr>
        <p:txBody>
          <a:bodyPr/>
          <a:lstStyle>
            <a:lvl1pPr>
              <a:defRPr/>
            </a:lvl1pPr>
          </a:lstStyle>
          <a:p>
            <a:endParaRPr lang="en-US" altLang="en-US"/>
          </a:p>
        </p:txBody>
      </p:sp>
    </p:spTree>
    <p:extLst>
      <p:ext uri="{BB962C8B-B14F-4D97-AF65-F5344CB8AC3E}">
        <p14:creationId xmlns:p14="http://schemas.microsoft.com/office/powerpoint/2010/main" val="2349308404"/>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221AB14-A4E4-4290-9684-FED1A4A4A285}"/>
              </a:ext>
            </a:extLst>
          </p:cNvPr>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AE5F094F-43E4-4630-9477-B970A23BE444}"/>
              </a:ext>
            </a:extLst>
          </p:cNvPr>
          <p:cNvSpPr>
            <a:spLocks noGrp="1"/>
          </p:cNvSpPr>
          <p:nvPr>
            <p:ph type="body" sz="half" idx="1"/>
          </p:nvPr>
        </p:nvSpPr>
        <p:spPr>
          <a:xfrm>
            <a:off x="457200" y="1981200"/>
            <a:ext cx="8229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a:extLst>
              <a:ext uri="{FF2B5EF4-FFF2-40B4-BE49-F238E27FC236}">
                <a16:creationId xmlns="" xmlns:a16="http://schemas.microsoft.com/office/drawing/2014/main" id="{822F5E28-B3D9-4A44-A4EB-D811DCAFFC5C}"/>
              </a:ext>
            </a:extLst>
          </p:cNvPr>
          <p:cNvSpPr>
            <a:spLocks noGrp="1"/>
          </p:cNvSpPr>
          <p:nvPr>
            <p:ph sz="half" idx="2"/>
          </p:nvPr>
        </p:nvSpPr>
        <p:spPr>
          <a:xfrm>
            <a:off x="457200" y="4000500"/>
            <a:ext cx="8229600" cy="1866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a:extLst>
              <a:ext uri="{FF2B5EF4-FFF2-40B4-BE49-F238E27FC236}">
                <a16:creationId xmlns="" xmlns:a16="http://schemas.microsoft.com/office/drawing/2014/main" id="{A87A427F-8CCD-47E5-8EF6-52D45119235F}"/>
              </a:ext>
            </a:extLst>
          </p:cNvPr>
          <p:cNvSpPr>
            <a:spLocks noGrp="1"/>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FD9DD0C6-B2C8-446A-9A34-4B31E2497D41}"/>
              </a:ext>
            </a:extLst>
          </p:cNvPr>
          <p:cNvSpPr>
            <a:spLocks noGrp="1"/>
          </p:cNvSpPr>
          <p:nvPr>
            <p:ph type="sldNum" sz="quarter" idx="11"/>
          </p:nvPr>
        </p:nvSpPr>
        <p:spPr>
          <a:xfrm>
            <a:off x="6553200" y="6248400"/>
            <a:ext cx="2133600" cy="457200"/>
          </a:xfrm>
        </p:spPr>
        <p:txBody>
          <a:bodyPr/>
          <a:lstStyle>
            <a:lvl1pPr>
              <a:defRPr/>
            </a:lvl1pPr>
          </a:lstStyle>
          <a:p>
            <a:fld id="{30A26CE2-9548-48BB-BFD6-B9FA4A2E6551}" type="slidenum">
              <a:rPr lang="en-US" altLang="en-US"/>
              <a:pPr/>
              <a:t>‹#›</a:t>
            </a:fld>
            <a:endParaRPr lang="en-US" altLang="en-US"/>
          </a:p>
        </p:txBody>
      </p:sp>
      <p:sp>
        <p:nvSpPr>
          <p:cNvPr id="7" name="Date Placeholder 6">
            <a:extLst>
              <a:ext uri="{FF2B5EF4-FFF2-40B4-BE49-F238E27FC236}">
                <a16:creationId xmlns="" xmlns:a16="http://schemas.microsoft.com/office/drawing/2014/main" id="{A19D0981-1A60-4AA3-A5EC-C875F6FBF16D}"/>
              </a:ext>
            </a:extLst>
          </p:cNvPr>
          <p:cNvSpPr>
            <a:spLocks noGrp="1"/>
          </p:cNvSpPr>
          <p:nvPr>
            <p:ph type="dt" sz="half" idx="12"/>
          </p:nvPr>
        </p:nvSpPr>
        <p:spPr>
          <a:xfrm>
            <a:off x="457200" y="6245225"/>
            <a:ext cx="2133600" cy="476250"/>
          </a:xfrm>
        </p:spPr>
        <p:txBody>
          <a:bodyPr/>
          <a:lstStyle>
            <a:lvl1pPr>
              <a:defRPr/>
            </a:lvl1pPr>
          </a:lstStyle>
          <a:p>
            <a:endParaRPr lang="en-US" altLang="en-US"/>
          </a:p>
        </p:txBody>
      </p:sp>
    </p:spTree>
    <p:extLst>
      <p:ext uri="{BB962C8B-B14F-4D97-AF65-F5344CB8AC3E}">
        <p14:creationId xmlns:p14="http://schemas.microsoft.com/office/powerpoint/2010/main" val="3418767415"/>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47EF5E23-6BB6-4BBF-8E18-E47082EE4168}"/>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9235" y="280386"/>
            <a:ext cx="2457450" cy="4914900"/>
          </a:xfrm>
          <a:prstGeom prst="rect">
            <a:avLst/>
          </a:prstGeom>
        </p:spPr>
      </p:pic>
      <p:sp>
        <p:nvSpPr>
          <p:cNvPr id="2" name="Title 1">
            <a:extLst>
              <a:ext uri="{FF2B5EF4-FFF2-40B4-BE49-F238E27FC236}">
                <a16:creationId xmlns="" xmlns:a16="http://schemas.microsoft.com/office/drawing/2014/main" id="{303B2CF3-F264-4A89-9875-703A9CECD6DB}"/>
              </a:ext>
            </a:extLst>
          </p:cNvPr>
          <p:cNvSpPr>
            <a:spLocks noGrp="1"/>
          </p:cNvSpPr>
          <p:nvPr>
            <p:ph type="title"/>
          </p:nvPr>
        </p:nvSpPr>
        <p:spPr>
          <a:xfrm>
            <a:off x="457200" y="457200"/>
            <a:ext cx="8229600" cy="1371600"/>
          </a:xfrm>
        </p:spPr>
        <p:txBody>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1945DC83-8417-4BE3-89D5-729D281B5AF0}"/>
              </a:ext>
            </a:extLst>
          </p:cNvPr>
          <p:cNvSpPr>
            <a:spLocks noGrp="1"/>
          </p:cNvSpPr>
          <p:nvPr>
            <p:ph type="body"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 xmlns:a16="http://schemas.microsoft.com/office/drawing/2014/main" id="{87B1DCCB-D9A0-4721-831F-292A4BBCDDE1}"/>
              </a:ext>
            </a:extLst>
          </p:cNvPr>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a:extLst>
              <a:ext uri="{FF2B5EF4-FFF2-40B4-BE49-F238E27FC236}">
                <a16:creationId xmlns="" xmlns:a16="http://schemas.microsoft.com/office/drawing/2014/main" id="{7D803563-C664-4027-AE9A-3959C4F07E73}"/>
              </a:ext>
            </a:extLst>
          </p:cNvPr>
          <p:cNvSpPr>
            <a:spLocks noGrp="1"/>
          </p:cNvSpPr>
          <p:nvPr>
            <p:ph type="ftr" sz="quarter" idx="10"/>
          </p:nvPr>
        </p:nvSpPr>
        <p:spPr>
          <a:xfrm>
            <a:off x="3124200" y="6248400"/>
            <a:ext cx="2895600" cy="457200"/>
          </a:xfrm>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395A71D2-38A3-4DA6-A99D-CB5C480CCFF6}"/>
              </a:ext>
            </a:extLst>
          </p:cNvPr>
          <p:cNvSpPr>
            <a:spLocks noGrp="1"/>
          </p:cNvSpPr>
          <p:nvPr>
            <p:ph type="sldNum" sz="quarter" idx="11"/>
          </p:nvPr>
        </p:nvSpPr>
        <p:spPr>
          <a:xfrm>
            <a:off x="6553200" y="6248400"/>
            <a:ext cx="2133600" cy="457200"/>
          </a:xfrm>
        </p:spPr>
        <p:txBody>
          <a:bodyPr/>
          <a:lstStyle>
            <a:lvl1pPr>
              <a:defRPr/>
            </a:lvl1pPr>
          </a:lstStyle>
          <a:p>
            <a:fld id="{46577E7E-26B3-4112-A923-A16012F7B175}" type="slidenum">
              <a:rPr lang="en-US" altLang="en-US"/>
              <a:pPr/>
              <a:t>‹#›</a:t>
            </a:fld>
            <a:endParaRPr lang="en-US" altLang="en-US"/>
          </a:p>
        </p:txBody>
      </p:sp>
      <p:sp>
        <p:nvSpPr>
          <p:cNvPr id="7" name="Date Placeholder 6">
            <a:extLst>
              <a:ext uri="{FF2B5EF4-FFF2-40B4-BE49-F238E27FC236}">
                <a16:creationId xmlns="" xmlns:a16="http://schemas.microsoft.com/office/drawing/2014/main" id="{01DAB1E9-425F-471E-94ED-C8D8470AC343}"/>
              </a:ext>
            </a:extLst>
          </p:cNvPr>
          <p:cNvSpPr>
            <a:spLocks noGrp="1"/>
          </p:cNvSpPr>
          <p:nvPr>
            <p:ph type="dt" sz="half" idx="12"/>
          </p:nvPr>
        </p:nvSpPr>
        <p:spPr>
          <a:xfrm>
            <a:off x="457200" y="6245225"/>
            <a:ext cx="2133600" cy="476250"/>
          </a:xfrm>
        </p:spPr>
        <p:txBody>
          <a:bodyPr/>
          <a:lstStyle>
            <a:lvl1pPr>
              <a:defRPr/>
            </a:lvl1pPr>
          </a:lstStyle>
          <a:p>
            <a:endParaRPr lang="en-US" altLang="en-US"/>
          </a:p>
        </p:txBody>
      </p:sp>
    </p:spTree>
    <p:extLst>
      <p:ext uri="{BB962C8B-B14F-4D97-AF65-F5344CB8AC3E}">
        <p14:creationId xmlns:p14="http://schemas.microsoft.com/office/powerpoint/2010/main" val="1223026113"/>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1621B012-E485-4432-8E92-06B6CD129C0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9235" y="280386"/>
            <a:ext cx="2457450" cy="4914900"/>
          </a:xfrm>
          <a:prstGeom prst="rect">
            <a:avLst/>
          </a:prstGeom>
        </p:spPr>
      </p:pic>
      <p:sp>
        <p:nvSpPr>
          <p:cNvPr id="8" name="Teardrop 7">
            <a:extLst>
              <a:ext uri="{FF2B5EF4-FFF2-40B4-BE49-F238E27FC236}">
                <a16:creationId xmlns="" xmlns:a16="http://schemas.microsoft.com/office/drawing/2014/main" id="{19924C14-3A19-42CC-8D8F-E22AE16D2054}"/>
              </a:ext>
            </a:extLst>
          </p:cNvPr>
          <p:cNvSpPr/>
          <p:nvPr userDrawn="1"/>
        </p:nvSpPr>
        <p:spPr bwMode="auto">
          <a:xfrm>
            <a:off x="7620000" y="304800"/>
            <a:ext cx="1295400" cy="1295400"/>
          </a:xfrm>
          <a:prstGeom prst="teardrop">
            <a:avLst/>
          </a:prstGeom>
          <a:blipFill>
            <a:blip r:embed="rId4"/>
            <a:stretch>
              <a:fillRect/>
            </a:stretch>
          </a:bli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 xmlns:a16="http://schemas.microsoft.com/office/drawing/2014/main" id="{D405B098-0BE0-4768-B80D-04A94ADA6875}"/>
              </a:ext>
            </a:extLst>
          </p:cNvPr>
          <p:cNvSpPr>
            <a:spLocks noGrp="1"/>
          </p:cNvSpPr>
          <p:nvPr>
            <p:ph type="title"/>
          </p:nvPr>
        </p:nvSpPr>
        <p:spPr>
          <a:xfrm>
            <a:off x="457200" y="457200"/>
            <a:ext cx="6629400" cy="1371600"/>
          </a:xfrm>
        </p:spPr>
        <p:txBody>
          <a:bodyPr/>
          <a:lstStyle>
            <a:lvl1pPr>
              <a:defRPr>
                <a:solidFill>
                  <a:schemeClr val="accent3"/>
                </a:solidFill>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249E347F-5AE7-459C-804A-A76B42529301}"/>
              </a:ext>
            </a:extLst>
          </p:cNvPr>
          <p:cNvSpPr>
            <a:spLocks noGrp="1"/>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12">
            <a:extLst>
              <a:ext uri="{FF2B5EF4-FFF2-40B4-BE49-F238E27FC236}">
                <a16:creationId xmlns="" xmlns:a16="http://schemas.microsoft.com/office/drawing/2014/main" id="{52F76818-4AA3-44E9-9AAD-3077275B3352}"/>
              </a:ext>
            </a:extLst>
          </p:cNvPr>
          <p:cNvSpPr>
            <a:spLocks noGrp="1"/>
          </p:cNvSpPr>
          <p:nvPr>
            <p:ph type="body" sz="quarter" idx="13" hasCustomPrompt="1"/>
          </p:nvPr>
        </p:nvSpPr>
        <p:spPr>
          <a:xfrm>
            <a:off x="457199" y="4813699"/>
            <a:ext cx="3943165" cy="1763915"/>
          </a:xfrm>
        </p:spPr>
        <p:txBody>
          <a:bodyPr/>
          <a:lstStyle>
            <a:lvl1pPr marL="0" indent="0">
              <a:buFont typeface="Arial" panose="020B0604020202020204" pitchFamily="34" charset="0"/>
              <a:buNone/>
              <a:defRPr lang="en-US" sz="1600" b="0" i="0" smtClean="0">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5" name="Text Placeholder 14">
            <a:extLst>
              <a:ext uri="{FF2B5EF4-FFF2-40B4-BE49-F238E27FC236}">
                <a16:creationId xmlns="" xmlns:a16="http://schemas.microsoft.com/office/drawing/2014/main" id="{4B0DB3A8-1CB9-4CE2-808B-6818C788C6F3}"/>
              </a:ext>
            </a:extLst>
          </p:cNvPr>
          <p:cNvSpPr>
            <a:spLocks noGrp="1"/>
          </p:cNvSpPr>
          <p:nvPr>
            <p:ph type="body" sz="quarter" idx="14" hasCustomPrompt="1"/>
          </p:nvPr>
        </p:nvSpPr>
        <p:spPr>
          <a:xfrm>
            <a:off x="4743634" y="4819356"/>
            <a:ext cx="3943165" cy="1752600"/>
          </a:xfrm>
        </p:spPr>
        <p:txBody>
          <a:bodyPr/>
          <a:lstStyle>
            <a:lvl1pPr>
              <a:defRPr sz="1600"/>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
        <p:nvSpPr>
          <p:cNvPr id="16" name="Rectangle 15">
            <a:extLst>
              <a:ext uri="{FF2B5EF4-FFF2-40B4-BE49-F238E27FC236}">
                <a16:creationId xmlns="" xmlns:a16="http://schemas.microsoft.com/office/drawing/2014/main" id="{C1F6C714-A295-4B23-B6EB-44DBA647EA79}"/>
              </a:ext>
            </a:extLst>
          </p:cNvPr>
          <p:cNvSpPr/>
          <p:nvPr userDrawn="1"/>
        </p:nvSpPr>
        <p:spPr bwMode="auto">
          <a:xfrm>
            <a:off x="-19235" y="6653815"/>
            <a:ext cx="1162235" cy="204186"/>
          </a:xfrm>
          <a:prstGeom prst="rect">
            <a:avLst/>
          </a:prstGeom>
          <a:solidFill>
            <a:schemeClr val="accent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7" name="Rectangle 16">
            <a:extLst>
              <a:ext uri="{FF2B5EF4-FFF2-40B4-BE49-F238E27FC236}">
                <a16:creationId xmlns="" xmlns:a16="http://schemas.microsoft.com/office/drawing/2014/main" id="{9048055A-F52F-4DF7-8485-ADA40EC93657}"/>
              </a:ext>
            </a:extLst>
          </p:cNvPr>
          <p:cNvSpPr/>
          <p:nvPr userDrawn="1"/>
        </p:nvSpPr>
        <p:spPr bwMode="auto">
          <a:xfrm>
            <a:off x="1143000" y="6653814"/>
            <a:ext cx="1162235" cy="204186"/>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8" name="Rectangle 17">
            <a:extLst>
              <a:ext uri="{FF2B5EF4-FFF2-40B4-BE49-F238E27FC236}">
                <a16:creationId xmlns="" xmlns:a16="http://schemas.microsoft.com/office/drawing/2014/main" id="{F7D68D3C-504C-4110-BC13-B5E8D9E94CE9}"/>
              </a:ext>
            </a:extLst>
          </p:cNvPr>
          <p:cNvSpPr/>
          <p:nvPr userDrawn="1"/>
        </p:nvSpPr>
        <p:spPr bwMode="auto">
          <a:xfrm>
            <a:off x="2305235" y="6655200"/>
            <a:ext cx="1162235" cy="204186"/>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4754074"/>
      </p:ext>
    </p:extLst>
  </p:cSld>
  <p:clrMapOvr>
    <a:masterClrMapping/>
  </p:clrMapOvr>
  <p:transition spd="slow"/>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E646826C-ABAD-429F-A9E4-43394DFC67BF}"/>
              </a:ext>
            </a:extLst>
          </p:cNvPr>
          <p:cNvSpPr/>
          <p:nvPr userDrawn="1"/>
        </p:nvSpPr>
        <p:spPr bwMode="auto">
          <a:xfrm>
            <a:off x="-19235" y="6653815"/>
            <a:ext cx="1162235" cy="204186"/>
          </a:xfrm>
          <a:prstGeom prst="rect">
            <a:avLst/>
          </a:prstGeom>
          <a:solidFill>
            <a:schemeClr val="accent4"/>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0" name="Rectangle 9">
            <a:extLst>
              <a:ext uri="{FF2B5EF4-FFF2-40B4-BE49-F238E27FC236}">
                <a16:creationId xmlns="" xmlns:a16="http://schemas.microsoft.com/office/drawing/2014/main" id="{6D8D4AEC-4B43-46E5-8AE8-C3C62F20AE55}"/>
              </a:ext>
            </a:extLst>
          </p:cNvPr>
          <p:cNvSpPr/>
          <p:nvPr userDrawn="1"/>
        </p:nvSpPr>
        <p:spPr bwMode="auto">
          <a:xfrm>
            <a:off x="1143000" y="6653814"/>
            <a:ext cx="1162235" cy="204186"/>
          </a:xfrm>
          <a:prstGeom prst="rect">
            <a:avLst/>
          </a:prstGeom>
          <a:solidFill>
            <a:schemeClr val="bg2"/>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pic>
        <p:nvPicPr>
          <p:cNvPr id="7" name="Graphic 6">
            <a:extLst>
              <a:ext uri="{FF2B5EF4-FFF2-40B4-BE49-F238E27FC236}">
                <a16:creationId xmlns="" xmlns:a16="http://schemas.microsoft.com/office/drawing/2014/main" id="{1621B012-E485-4432-8E92-06B6CD129C0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9235" y="280386"/>
            <a:ext cx="2457450" cy="4914900"/>
          </a:xfrm>
          <a:prstGeom prst="rect">
            <a:avLst/>
          </a:prstGeom>
        </p:spPr>
      </p:pic>
      <p:sp>
        <p:nvSpPr>
          <p:cNvPr id="8" name="Teardrop 7">
            <a:extLst>
              <a:ext uri="{FF2B5EF4-FFF2-40B4-BE49-F238E27FC236}">
                <a16:creationId xmlns="" xmlns:a16="http://schemas.microsoft.com/office/drawing/2014/main" id="{19924C14-3A19-42CC-8D8F-E22AE16D2054}"/>
              </a:ext>
            </a:extLst>
          </p:cNvPr>
          <p:cNvSpPr/>
          <p:nvPr userDrawn="1"/>
        </p:nvSpPr>
        <p:spPr bwMode="auto">
          <a:xfrm>
            <a:off x="7620000" y="304800"/>
            <a:ext cx="1295400" cy="1295400"/>
          </a:xfrm>
          <a:prstGeom prst="teardrop">
            <a:avLst/>
          </a:prstGeom>
          <a:blipFill>
            <a:blip r:embed="rId4"/>
            <a:stretch>
              <a:fillRect/>
            </a:stretch>
          </a:blip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 xmlns:a16="http://schemas.microsoft.com/office/drawing/2014/main" id="{D405B098-0BE0-4768-B80D-04A94ADA6875}"/>
              </a:ext>
            </a:extLst>
          </p:cNvPr>
          <p:cNvSpPr>
            <a:spLocks noGrp="1"/>
          </p:cNvSpPr>
          <p:nvPr>
            <p:ph type="title"/>
          </p:nvPr>
        </p:nvSpPr>
        <p:spPr>
          <a:xfrm>
            <a:off x="457200" y="457200"/>
            <a:ext cx="6629400" cy="1371600"/>
          </a:xfrm>
        </p:spPr>
        <p:txBody>
          <a:bodyPr/>
          <a:lstStyle>
            <a:lvl1pPr>
              <a:defRPr>
                <a:solidFill>
                  <a:schemeClr val="accent5"/>
                </a:solidFill>
              </a:defRPr>
            </a:lvl1pPr>
          </a:lstStyle>
          <a:p>
            <a:r>
              <a:rPr lang="en-US" smtClean="0"/>
              <a:t>Click to edit Master title style</a:t>
            </a:r>
            <a:endParaRPr lang="en-US" dirty="0"/>
          </a:p>
        </p:txBody>
      </p:sp>
      <p:sp>
        <p:nvSpPr>
          <p:cNvPr id="3" name="Content Placeholder 2">
            <a:extLst>
              <a:ext uri="{FF2B5EF4-FFF2-40B4-BE49-F238E27FC236}">
                <a16:creationId xmlns="" xmlns:a16="http://schemas.microsoft.com/office/drawing/2014/main" id="{249E347F-5AE7-459C-804A-A76B42529301}"/>
              </a:ext>
            </a:extLst>
          </p:cNvPr>
          <p:cNvSpPr>
            <a:spLocks noGrp="1"/>
          </p:cNvSpPr>
          <p:nvPr>
            <p:ph idx="1"/>
          </p:nvPr>
        </p:nvSpPr>
        <p:spPr>
          <a:xfrm>
            <a:off x="457200" y="1981200"/>
            <a:ext cx="8229600" cy="2286000"/>
          </a:xfrm>
        </p:spPr>
        <p:txBody>
          <a:bodyPr/>
          <a:lstStyle>
            <a:lvl1pPr marL="0" indent="0">
              <a:buNone/>
              <a:defRPr>
                <a:solidFill>
                  <a:schemeClr val="accent1"/>
                </a:solidFill>
              </a:defRPr>
            </a:lvl1pPr>
            <a:lvl2pPr marL="742950" indent="-28575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Rectangle 10">
            <a:extLst>
              <a:ext uri="{FF2B5EF4-FFF2-40B4-BE49-F238E27FC236}">
                <a16:creationId xmlns="" xmlns:a16="http://schemas.microsoft.com/office/drawing/2014/main" id="{3D81BB34-969D-4DC0-B614-111CD0D33B9E}"/>
              </a:ext>
            </a:extLst>
          </p:cNvPr>
          <p:cNvSpPr/>
          <p:nvPr userDrawn="1"/>
        </p:nvSpPr>
        <p:spPr bwMode="auto">
          <a:xfrm>
            <a:off x="2305235" y="6655200"/>
            <a:ext cx="1162235" cy="204186"/>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xt Placeholder 12">
            <a:extLst>
              <a:ext uri="{FF2B5EF4-FFF2-40B4-BE49-F238E27FC236}">
                <a16:creationId xmlns="" xmlns:a16="http://schemas.microsoft.com/office/drawing/2014/main" id="{68240067-A805-4863-8922-F1ECCD755452}"/>
              </a:ext>
            </a:extLst>
          </p:cNvPr>
          <p:cNvSpPr>
            <a:spLocks noGrp="1"/>
          </p:cNvSpPr>
          <p:nvPr>
            <p:ph type="body" sz="quarter" idx="13" hasCustomPrompt="1"/>
          </p:nvPr>
        </p:nvSpPr>
        <p:spPr>
          <a:xfrm>
            <a:off x="457199" y="4843770"/>
            <a:ext cx="3943165" cy="1763915"/>
          </a:xfrm>
        </p:spPr>
        <p:txBody>
          <a:bodyPr/>
          <a:lstStyle>
            <a:lvl1pPr marL="0" indent="0">
              <a:buFont typeface="Arial" panose="020B0604020202020204" pitchFamily="34" charset="0"/>
              <a:buNone/>
              <a:defRPr lang="en-US" sz="1600" b="0" i="0" smtClean="0">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b="0" i="0" dirty="0">
                <a:solidFill>
                  <a:srgbClr val="000000"/>
                </a:solidFill>
                <a:effectLst/>
                <a:latin typeface="Open Sans" panose="020B0606030504020204" pitchFamily="34" charset="0"/>
              </a:rPr>
              <a:t>Lorem ipsum dolor sit </a:t>
            </a:r>
            <a:r>
              <a:rPr lang="en-US" b="0" i="0" dirty="0" err="1">
                <a:solidFill>
                  <a:srgbClr val="000000"/>
                </a:solidFill>
                <a:effectLst/>
                <a:latin typeface="Open Sans" panose="020B0606030504020204" pitchFamily="34" charset="0"/>
              </a:rPr>
              <a:t>amet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consectetur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adipiscing</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sed</a:t>
            </a:r>
            <a:r>
              <a:rPr lang="en-US" b="0" i="0" dirty="0">
                <a:solidFill>
                  <a:srgbClr val="000000"/>
                </a:solidFill>
                <a:effectLst/>
                <a:latin typeface="Open Sans" panose="020B0606030504020204" pitchFamily="34" charset="0"/>
              </a:rPr>
              <a:t> do </a:t>
            </a:r>
            <a:r>
              <a:rPr lang="en-US" b="0" i="0" dirty="0" err="1">
                <a:solidFill>
                  <a:srgbClr val="000000"/>
                </a:solidFill>
                <a:effectLst/>
                <a:latin typeface="Open Sans" panose="020B0606030504020204" pitchFamily="34" charset="0"/>
              </a:rPr>
              <a:t>eiusmod</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tempor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incididunt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labore</a:t>
            </a:r>
            <a:r>
              <a:rPr lang="en-US" b="0" i="0" dirty="0">
                <a:solidFill>
                  <a:srgbClr val="000000"/>
                </a:solidFill>
                <a:effectLst/>
                <a:latin typeface="Open Sans" panose="020B0606030504020204" pitchFamily="34" charset="0"/>
              </a:rPr>
              <a:t> et dolore magna </a:t>
            </a:r>
            <a:r>
              <a:rPr lang="en-US" b="0" i="0" dirty="0" err="1">
                <a:solidFill>
                  <a:srgbClr val="000000"/>
                </a:solidFill>
                <a:effectLst/>
                <a:latin typeface="Open Sans" panose="020B0606030504020204" pitchFamily="34" charset="0"/>
              </a:rPr>
              <a:t>aliqua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enim</a:t>
            </a:r>
            <a:r>
              <a:rPr lang="en-US" b="0" i="0" dirty="0">
                <a:solidFill>
                  <a:srgbClr val="000000"/>
                </a:solidFill>
                <a:effectLst/>
                <a:latin typeface="Open Sans" panose="020B0606030504020204" pitchFamily="34" charset="0"/>
              </a:rPr>
              <a:t> ad minim </a:t>
            </a:r>
            <a:r>
              <a:rPr lang="en-US" b="0" i="0" dirty="0" err="1">
                <a:solidFill>
                  <a:srgbClr val="000000"/>
                </a:solidFill>
                <a:effectLst/>
                <a:latin typeface="Open Sans" panose="020B0606030504020204" pitchFamily="34" charset="0"/>
              </a:rPr>
              <a:t>veniam</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quis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nostrud</a:t>
            </a:r>
            <a:r>
              <a:rPr lang="en-US" b="0" i="0" dirty="0">
                <a:solidFill>
                  <a:srgbClr val="000000"/>
                </a:solidFill>
                <a:effectLst/>
                <a:latin typeface="Open Sans" panose="020B0606030504020204" pitchFamily="34" charset="0"/>
              </a:rPr>
              <a:t> exercitation </a:t>
            </a:r>
            <a:r>
              <a:rPr lang="en-US" b="0" i="0" dirty="0" err="1">
                <a:solidFill>
                  <a:srgbClr val="000000"/>
                </a:solidFill>
                <a:effectLst/>
                <a:latin typeface="Open Sans" panose="020B0606030504020204" pitchFamily="34" charset="0"/>
              </a:rPr>
              <a:t>ullamco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laboris</a:t>
            </a:r>
            <a:r>
              <a:rPr lang="en-US" b="0" i="0" dirty="0">
                <a:solidFill>
                  <a:srgbClr val="000000"/>
                </a:solidFill>
                <a:effectLst/>
                <a:latin typeface="Open Sans" panose="020B0606030504020204" pitchFamily="34" charset="0"/>
              </a:rPr>
              <a:t> nisi </a:t>
            </a:r>
            <a:r>
              <a:rPr lang="en-US" b="0" i="0" dirty="0" err="1">
                <a:solidFill>
                  <a:srgbClr val="000000"/>
                </a:solidFill>
                <a:effectLst/>
                <a:latin typeface="Open Sans" panose="020B0606030504020204" pitchFamily="34" charset="0"/>
              </a:rPr>
              <a:t>ut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aliquip</a:t>
            </a:r>
            <a:r>
              <a:rPr lang="en-US" b="0" i="0" dirty="0">
                <a:solidFill>
                  <a:srgbClr val="000000"/>
                </a:solidFill>
                <a:effectLst/>
                <a:latin typeface="Open Sans" panose="020B0606030504020204" pitchFamily="34" charset="0"/>
              </a:rPr>
              <a:t> ex </a:t>
            </a:r>
            <a:r>
              <a:rPr lang="en-US" b="0" i="0" dirty="0" err="1">
                <a:solidFill>
                  <a:srgbClr val="000000"/>
                </a:solidFill>
                <a:effectLst/>
                <a:latin typeface="Open Sans" panose="020B0606030504020204" pitchFamily="34" charset="0"/>
              </a:rPr>
              <a:t>ea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commodo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consequat</a:t>
            </a:r>
            <a:r>
              <a:rPr lang="en-US" b="0" i="0" dirty="0">
                <a:solidFill>
                  <a:srgbClr val="000000"/>
                </a:solidFill>
                <a:effectLst/>
                <a:latin typeface="Open Sans" panose="020B0606030504020204" pitchFamily="34" charset="0"/>
              </a:rPr>
              <a:t>. </a:t>
            </a:r>
            <a:endParaRPr lang="en-US" dirty="0"/>
          </a:p>
        </p:txBody>
      </p:sp>
      <p:sp>
        <p:nvSpPr>
          <p:cNvPr id="13" name="Text Placeholder 14">
            <a:extLst>
              <a:ext uri="{FF2B5EF4-FFF2-40B4-BE49-F238E27FC236}">
                <a16:creationId xmlns="" xmlns:a16="http://schemas.microsoft.com/office/drawing/2014/main" id="{34370B67-26C4-4736-AE21-DAC5BB7846DA}"/>
              </a:ext>
            </a:extLst>
          </p:cNvPr>
          <p:cNvSpPr>
            <a:spLocks noGrp="1"/>
          </p:cNvSpPr>
          <p:nvPr>
            <p:ph type="body" sz="quarter" idx="14" hasCustomPrompt="1"/>
          </p:nvPr>
        </p:nvSpPr>
        <p:spPr>
          <a:xfrm>
            <a:off x="4743634" y="4849427"/>
            <a:ext cx="3943165" cy="1752600"/>
          </a:xfrm>
        </p:spPr>
        <p:txBody>
          <a:bodyPr/>
          <a:lstStyle>
            <a:lvl1pPr>
              <a:defRPr sz="1600"/>
            </a:lvl1pPr>
          </a:lstStyle>
          <a:p>
            <a:pPr lvl="0"/>
            <a:r>
              <a:rPr lang="en-US" b="0" i="0" dirty="0">
                <a:solidFill>
                  <a:srgbClr val="000000"/>
                </a:solidFill>
                <a:effectLst/>
                <a:latin typeface="Open Sans" panose="020B0606030504020204" pitchFamily="34" charset="0"/>
              </a:rPr>
              <a:t>Duis </a:t>
            </a:r>
            <a:r>
              <a:rPr lang="en-US" b="0" i="0" dirty="0" err="1">
                <a:solidFill>
                  <a:srgbClr val="000000"/>
                </a:solidFill>
                <a:effectLst/>
                <a:latin typeface="Open Sans" panose="020B0606030504020204" pitchFamily="34" charset="0"/>
              </a:rPr>
              <a:t>aute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irure</a:t>
            </a:r>
            <a:r>
              <a:rPr lang="en-US" b="0" i="0" dirty="0">
                <a:solidFill>
                  <a:srgbClr val="000000"/>
                </a:solidFill>
                <a:effectLst/>
                <a:latin typeface="Open Sans" panose="020B0606030504020204" pitchFamily="34" charset="0"/>
              </a:rPr>
              <a:t> dolor in </a:t>
            </a:r>
            <a:r>
              <a:rPr lang="en-US" b="0" i="0" dirty="0" err="1">
                <a:solidFill>
                  <a:srgbClr val="000000"/>
                </a:solidFill>
                <a:effectLst/>
                <a:latin typeface="Open Sans" panose="020B0606030504020204" pitchFamily="34" charset="0"/>
              </a:rPr>
              <a:t>reprehenderit</a:t>
            </a:r>
            <a:r>
              <a:rPr lang="en-US" b="0" i="0" dirty="0">
                <a:solidFill>
                  <a:srgbClr val="000000"/>
                </a:solidFill>
                <a:effectLst/>
                <a:latin typeface="Open Sans" panose="020B0606030504020204" pitchFamily="34" charset="0"/>
              </a:rPr>
              <a:t> in </a:t>
            </a:r>
            <a:r>
              <a:rPr lang="en-US" b="0" i="0" dirty="0" err="1">
                <a:solidFill>
                  <a:srgbClr val="000000"/>
                </a:solidFill>
                <a:effectLst/>
                <a:latin typeface="Open Sans" panose="020B0606030504020204" pitchFamily="34" charset="0"/>
              </a:rPr>
              <a:t>voluptate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velit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esse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cillum</a:t>
            </a:r>
            <a:r>
              <a:rPr lang="en-US" b="0" i="0" dirty="0">
                <a:solidFill>
                  <a:srgbClr val="000000"/>
                </a:solidFill>
                <a:effectLst/>
                <a:latin typeface="Open Sans" panose="020B0606030504020204" pitchFamily="34" charset="0"/>
              </a:rPr>
              <a:t> dolore </a:t>
            </a:r>
            <a:r>
              <a:rPr lang="en-US" b="0" i="0" dirty="0" err="1">
                <a:solidFill>
                  <a:srgbClr val="000000"/>
                </a:solidFill>
                <a:effectLst/>
                <a:latin typeface="Open Sans" panose="020B0606030504020204" pitchFamily="34" charset="0"/>
              </a:rPr>
              <a:t>eu</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fugiat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nulla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pariatur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Excepteur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sint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occaecat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cupidatat</a:t>
            </a:r>
            <a:r>
              <a:rPr lang="en-US" b="0" i="0" dirty="0">
                <a:solidFill>
                  <a:srgbClr val="000000"/>
                </a:solidFill>
                <a:effectLst/>
                <a:latin typeface="Open Sans" panose="020B0606030504020204" pitchFamily="34" charset="0"/>
              </a:rPr>
              <a:t> non </a:t>
            </a:r>
            <a:r>
              <a:rPr lang="en-US" b="0" i="0" dirty="0" err="1">
                <a:solidFill>
                  <a:srgbClr val="000000"/>
                </a:solidFill>
                <a:effectLst/>
                <a:latin typeface="Open Sans" panose="020B0606030504020204" pitchFamily="34" charset="0"/>
              </a:rPr>
              <a:t>proident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sunt</a:t>
            </a:r>
            <a:r>
              <a:rPr lang="en-US" b="0" i="0" dirty="0">
                <a:solidFill>
                  <a:srgbClr val="000000"/>
                </a:solidFill>
                <a:effectLst/>
                <a:latin typeface="Open Sans" panose="020B0606030504020204" pitchFamily="34" charset="0"/>
              </a:rPr>
              <a:t> in culpa qui </a:t>
            </a:r>
            <a:r>
              <a:rPr lang="en-US" b="0" i="0" dirty="0" err="1">
                <a:solidFill>
                  <a:srgbClr val="000000"/>
                </a:solidFill>
                <a:effectLst/>
                <a:latin typeface="Open Sans" panose="020B0606030504020204" pitchFamily="34" charset="0"/>
              </a:rPr>
              <a:t>officia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deserunt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mollit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anim</a:t>
            </a:r>
            <a:r>
              <a:rPr lang="en-US" b="0" i="0" dirty="0">
                <a:solidFill>
                  <a:srgbClr val="000000"/>
                </a:solidFill>
                <a:effectLst/>
                <a:latin typeface="Open Sans" panose="020B0606030504020204" pitchFamily="34" charset="0"/>
              </a:rPr>
              <a:t> id </a:t>
            </a:r>
            <a:r>
              <a:rPr lang="en-US" b="0" i="0" dirty="0" err="1">
                <a:solidFill>
                  <a:srgbClr val="000000"/>
                </a:solidFill>
                <a:effectLst/>
                <a:latin typeface="Open Sans" panose="020B0606030504020204" pitchFamily="34" charset="0"/>
              </a:rPr>
              <a:t>est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laborum</a:t>
            </a:r>
            <a:r>
              <a:rPr lang="en-US" b="0" i="0" dirty="0">
                <a:solidFill>
                  <a:srgbClr val="000000"/>
                </a:solidFill>
                <a:effectLst/>
                <a:latin typeface="Open Sans" panose="020B0606030504020204" pitchFamily="34" charset="0"/>
              </a:rPr>
              <a:t>.</a:t>
            </a:r>
            <a:endParaRPr lang="en-US" dirty="0"/>
          </a:p>
        </p:txBody>
      </p:sp>
    </p:spTree>
    <p:extLst>
      <p:ext uri="{BB962C8B-B14F-4D97-AF65-F5344CB8AC3E}">
        <p14:creationId xmlns:p14="http://schemas.microsoft.com/office/powerpoint/2010/main" val="4143261214"/>
      </p:ext>
    </p:extLst>
  </p:cSld>
  <p:clrMapOvr>
    <a:masterClrMapping/>
  </p:clrMapOvr>
  <p:transition spd="slow"/>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882419-55CF-4F65-871F-4636BC6E68C0}"/>
              </a:ext>
            </a:extLst>
          </p:cNvPr>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487A3A8E-0C10-47D9-A259-FEB1BC54B2AB}"/>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Footer Placeholder 3">
            <a:extLst>
              <a:ext uri="{FF2B5EF4-FFF2-40B4-BE49-F238E27FC236}">
                <a16:creationId xmlns="" xmlns:a16="http://schemas.microsoft.com/office/drawing/2014/main" id="{33C5B3ED-AA7B-43FD-918F-88BC8846D440}"/>
              </a:ext>
            </a:extLst>
          </p:cNvPr>
          <p:cNvSpPr>
            <a:spLocks noGrp="1"/>
          </p:cNvSpPr>
          <p:nvPr>
            <p:ph type="ftr" sz="quarter" idx="10"/>
          </p:nvPr>
        </p:nvSpPr>
        <p:spPr/>
        <p:txBody>
          <a:bodyPr/>
          <a:lstStyle>
            <a:lvl1pPr>
              <a:defRPr/>
            </a:lvl1pPr>
          </a:lstStyle>
          <a:p>
            <a:endParaRPr lang="en-US" altLang="en-US"/>
          </a:p>
        </p:txBody>
      </p:sp>
      <p:sp>
        <p:nvSpPr>
          <p:cNvPr id="5" name="Slide Number Placeholder 4">
            <a:extLst>
              <a:ext uri="{FF2B5EF4-FFF2-40B4-BE49-F238E27FC236}">
                <a16:creationId xmlns="" xmlns:a16="http://schemas.microsoft.com/office/drawing/2014/main" id="{E44508FF-CE70-41B5-8350-AD21D0D1928D}"/>
              </a:ext>
            </a:extLst>
          </p:cNvPr>
          <p:cNvSpPr>
            <a:spLocks noGrp="1"/>
          </p:cNvSpPr>
          <p:nvPr>
            <p:ph type="sldNum" sz="quarter" idx="11"/>
          </p:nvPr>
        </p:nvSpPr>
        <p:spPr/>
        <p:txBody>
          <a:bodyPr/>
          <a:lstStyle>
            <a:lvl1pPr>
              <a:defRPr/>
            </a:lvl1pPr>
          </a:lstStyle>
          <a:p>
            <a:fld id="{1B9C6344-3052-44C1-9017-6FC986659251}" type="slidenum">
              <a:rPr lang="en-US" altLang="en-US"/>
              <a:pPr/>
              <a:t>‹#›</a:t>
            </a:fld>
            <a:endParaRPr lang="en-US" altLang="en-US"/>
          </a:p>
        </p:txBody>
      </p:sp>
      <p:sp>
        <p:nvSpPr>
          <p:cNvPr id="6" name="Date Placeholder 5">
            <a:extLst>
              <a:ext uri="{FF2B5EF4-FFF2-40B4-BE49-F238E27FC236}">
                <a16:creationId xmlns="" xmlns:a16="http://schemas.microsoft.com/office/drawing/2014/main" id="{8E8996F7-1EF6-4D60-9922-0F5705885D3B}"/>
              </a:ext>
            </a:extLst>
          </p:cNvPr>
          <p:cNvSpPr>
            <a:spLocks noGrp="1"/>
          </p:cNvSpPr>
          <p:nvPr>
            <p:ph type="dt" sz="half" idx="12"/>
          </p:nvPr>
        </p:nvSpPr>
        <p:spPr/>
        <p:txBody>
          <a:bodyPr/>
          <a:lstStyle>
            <a:lvl1pPr>
              <a:defRPr/>
            </a:lvl1pPr>
          </a:lstStyle>
          <a:p>
            <a:endParaRPr lang="en-US" altLang="en-US" dirty="0"/>
          </a:p>
        </p:txBody>
      </p:sp>
    </p:spTree>
    <p:extLst>
      <p:ext uri="{BB962C8B-B14F-4D97-AF65-F5344CB8AC3E}">
        <p14:creationId xmlns:p14="http://schemas.microsoft.com/office/powerpoint/2010/main" val="243764430"/>
      </p:ext>
    </p:extLst>
  </p:cSld>
  <p:clrMapOvr>
    <a:masterClrMapping/>
  </p:clrMapOvr>
  <p:transition spd="slow"/>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714F50-94D9-4770-88FD-290F320652C8}"/>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EFC22503-8C79-4C95-AF4B-5E91AB1FAC22}"/>
              </a:ext>
            </a:extLst>
          </p:cNvPr>
          <p:cNvSpPr>
            <a:spLocks noGrp="1"/>
          </p:cNvSpPr>
          <p:nvPr>
            <p:ph sz="half" idx="1"/>
          </p:nvPr>
        </p:nvSpPr>
        <p:spPr>
          <a:xfrm>
            <a:off x="457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 xmlns:a16="http://schemas.microsoft.com/office/drawing/2014/main" id="{5B4ECBD3-B377-444F-8DF4-300CB6A8133D}"/>
              </a:ext>
            </a:extLst>
          </p:cNvPr>
          <p:cNvSpPr>
            <a:spLocks noGrp="1"/>
          </p:cNvSpPr>
          <p:nvPr>
            <p:ph sz="half" idx="2"/>
          </p:nvPr>
        </p:nvSpPr>
        <p:spPr>
          <a:xfrm>
            <a:off x="4648200" y="1981200"/>
            <a:ext cx="4038600" cy="3886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a:extLst>
              <a:ext uri="{FF2B5EF4-FFF2-40B4-BE49-F238E27FC236}">
                <a16:creationId xmlns="" xmlns:a16="http://schemas.microsoft.com/office/drawing/2014/main" id="{8F443AC2-9AD3-45DC-A27D-E71BFCB72B89}"/>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82161B1C-0D65-4516-A592-7F77EEF15DF3}"/>
              </a:ext>
            </a:extLst>
          </p:cNvPr>
          <p:cNvSpPr>
            <a:spLocks noGrp="1"/>
          </p:cNvSpPr>
          <p:nvPr>
            <p:ph type="sldNum" sz="quarter" idx="11"/>
          </p:nvPr>
        </p:nvSpPr>
        <p:spPr/>
        <p:txBody>
          <a:bodyPr/>
          <a:lstStyle>
            <a:lvl1pPr>
              <a:defRPr/>
            </a:lvl1pPr>
          </a:lstStyle>
          <a:p>
            <a:fld id="{A78529B3-D109-4045-8674-05A0BCB6F47C}" type="slidenum">
              <a:rPr lang="en-US" altLang="en-US"/>
              <a:pPr/>
              <a:t>‹#›</a:t>
            </a:fld>
            <a:endParaRPr lang="en-US" altLang="en-US"/>
          </a:p>
        </p:txBody>
      </p:sp>
      <p:sp>
        <p:nvSpPr>
          <p:cNvPr id="7" name="Date Placeholder 6">
            <a:extLst>
              <a:ext uri="{FF2B5EF4-FFF2-40B4-BE49-F238E27FC236}">
                <a16:creationId xmlns="" xmlns:a16="http://schemas.microsoft.com/office/drawing/2014/main" id="{CF6D0EDD-0544-4C4B-94A4-3E483E114BDF}"/>
              </a:ext>
            </a:extLst>
          </p:cNvPr>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4135723716"/>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50C591-EA90-4B57-9921-74EF6448DA7C}"/>
              </a:ext>
            </a:extLst>
          </p:cNvPr>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a:extLst>
              <a:ext uri="{FF2B5EF4-FFF2-40B4-BE49-F238E27FC236}">
                <a16:creationId xmlns="" xmlns:a16="http://schemas.microsoft.com/office/drawing/2014/main" id="{99E43DB3-6696-4FD4-BAA5-1EFE33E1C61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 xmlns:a16="http://schemas.microsoft.com/office/drawing/2014/main" id="{2BDCCA28-11D6-44BD-A537-D7499A432714}"/>
              </a:ext>
            </a:extLst>
          </p:cNvPr>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 xmlns:a16="http://schemas.microsoft.com/office/drawing/2014/main" id="{A8AC5B57-6AC6-4CC6-AC87-4E05B632869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 xmlns:a16="http://schemas.microsoft.com/office/drawing/2014/main" id="{53D0D7A7-D4C4-4C5F-88FF-E7B998717B7E}"/>
              </a:ext>
            </a:extLst>
          </p:cNvPr>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a:extLst>
              <a:ext uri="{FF2B5EF4-FFF2-40B4-BE49-F238E27FC236}">
                <a16:creationId xmlns="" xmlns:a16="http://schemas.microsoft.com/office/drawing/2014/main" id="{C53355ED-EDFE-4CCE-9320-4DE6B9F22057}"/>
              </a:ext>
            </a:extLst>
          </p:cNvPr>
          <p:cNvSpPr>
            <a:spLocks noGrp="1"/>
          </p:cNvSpPr>
          <p:nvPr>
            <p:ph type="ftr" sz="quarter" idx="10"/>
          </p:nvPr>
        </p:nvSpPr>
        <p:spPr/>
        <p:txBody>
          <a:bodyPr/>
          <a:lstStyle>
            <a:lvl1pPr>
              <a:defRPr/>
            </a:lvl1pPr>
          </a:lstStyle>
          <a:p>
            <a:endParaRPr lang="en-US" altLang="en-US"/>
          </a:p>
        </p:txBody>
      </p:sp>
      <p:sp>
        <p:nvSpPr>
          <p:cNvPr id="8" name="Slide Number Placeholder 7">
            <a:extLst>
              <a:ext uri="{FF2B5EF4-FFF2-40B4-BE49-F238E27FC236}">
                <a16:creationId xmlns="" xmlns:a16="http://schemas.microsoft.com/office/drawing/2014/main" id="{8125A962-6AD7-4D90-81A0-D66027D7A897}"/>
              </a:ext>
            </a:extLst>
          </p:cNvPr>
          <p:cNvSpPr>
            <a:spLocks noGrp="1"/>
          </p:cNvSpPr>
          <p:nvPr>
            <p:ph type="sldNum" sz="quarter" idx="11"/>
          </p:nvPr>
        </p:nvSpPr>
        <p:spPr/>
        <p:txBody>
          <a:bodyPr/>
          <a:lstStyle>
            <a:lvl1pPr>
              <a:defRPr/>
            </a:lvl1pPr>
          </a:lstStyle>
          <a:p>
            <a:fld id="{5CE7979A-3B8C-4A9C-9E48-FBBF83626624}" type="slidenum">
              <a:rPr lang="en-US" altLang="en-US"/>
              <a:pPr/>
              <a:t>‹#›</a:t>
            </a:fld>
            <a:endParaRPr lang="en-US" altLang="en-US"/>
          </a:p>
        </p:txBody>
      </p:sp>
      <p:sp>
        <p:nvSpPr>
          <p:cNvPr id="9" name="Date Placeholder 8">
            <a:extLst>
              <a:ext uri="{FF2B5EF4-FFF2-40B4-BE49-F238E27FC236}">
                <a16:creationId xmlns="" xmlns:a16="http://schemas.microsoft.com/office/drawing/2014/main" id="{F1A0AE07-717B-48B1-B906-2A8B44531E85}"/>
              </a:ext>
            </a:extLst>
          </p:cNvPr>
          <p:cNvSpPr>
            <a:spLocks noGrp="1"/>
          </p:cNvSpPr>
          <p:nvPr>
            <p:ph type="dt" sz="half" idx="12"/>
          </p:nvPr>
        </p:nvSpPr>
        <p:spPr/>
        <p:txBody>
          <a:bodyPr/>
          <a:lstStyle>
            <a:lvl1pPr>
              <a:defRPr/>
            </a:lvl1pPr>
          </a:lstStyle>
          <a:p>
            <a:endParaRPr lang="en-US" altLang="en-US"/>
          </a:p>
        </p:txBody>
      </p:sp>
      <p:sp>
        <p:nvSpPr>
          <p:cNvPr id="10" name="Rectangle 9">
            <a:extLst>
              <a:ext uri="{FF2B5EF4-FFF2-40B4-BE49-F238E27FC236}">
                <a16:creationId xmlns="" xmlns:a16="http://schemas.microsoft.com/office/drawing/2014/main" id="{3D1366E5-0251-4915-BA44-7536B376918E}"/>
              </a:ext>
            </a:extLst>
          </p:cNvPr>
          <p:cNvSpPr/>
          <p:nvPr userDrawn="1"/>
        </p:nvSpPr>
        <p:spPr bwMode="auto">
          <a:xfrm>
            <a:off x="-19235" y="6705601"/>
            <a:ext cx="1162235" cy="152399"/>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1" name="Rectangle 10">
            <a:extLst>
              <a:ext uri="{FF2B5EF4-FFF2-40B4-BE49-F238E27FC236}">
                <a16:creationId xmlns="" xmlns:a16="http://schemas.microsoft.com/office/drawing/2014/main" id="{118A068F-2C0D-4C0E-AB49-924CC7899F58}"/>
              </a:ext>
            </a:extLst>
          </p:cNvPr>
          <p:cNvSpPr/>
          <p:nvPr userDrawn="1"/>
        </p:nvSpPr>
        <p:spPr bwMode="auto">
          <a:xfrm>
            <a:off x="1143000" y="6705600"/>
            <a:ext cx="1162235" cy="152399"/>
          </a:xfrm>
          <a:prstGeom prst="rect">
            <a:avLst/>
          </a:prstGeom>
          <a:solidFill>
            <a:schemeClr val="accent6"/>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
        <p:nvSpPr>
          <p:cNvPr id="12" name="Teardrop 11">
            <a:extLst>
              <a:ext uri="{FF2B5EF4-FFF2-40B4-BE49-F238E27FC236}">
                <a16:creationId xmlns="" xmlns:a16="http://schemas.microsoft.com/office/drawing/2014/main" id="{F759BD81-AEBA-44D0-9D9F-36C2611884C1}"/>
              </a:ext>
            </a:extLst>
          </p:cNvPr>
          <p:cNvSpPr/>
          <p:nvPr userDrawn="1"/>
        </p:nvSpPr>
        <p:spPr bwMode="auto">
          <a:xfrm>
            <a:off x="7620000" y="304800"/>
            <a:ext cx="1295400" cy="1295400"/>
          </a:xfrm>
          <a:prstGeom prst="teardrop">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t>Your</a:t>
            </a:r>
          </a:p>
          <a:p>
            <a:pPr marL="0" marR="0" indent="0" algn="ctr" defTabSz="914400" rtl="0" eaLnBrk="0" fontAlgn="base" latinLnBrk="0" hangingPunct="0">
              <a:lnSpc>
                <a:spcPct val="100000"/>
              </a:lnSpc>
              <a:spcBef>
                <a:spcPct val="0"/>
              </a:spcBef>
              <a:spcAft>
                <a:spcPct val="0"/>
              </a:spcAft>
              <a:buClrTx/>
              <a:buSzTx/>
              <a:buFontTx/>
              <a:buNone/>
              <a:tabLst/>
            </a:pPr>
            <a:r>
              <a:rPr lang="en-US" dirty="0"/>
              <a:t>Logo</a:t>
            </a:r>
          </a:p>
          <a:p>
            <a:pPr marL="0" marR="0" indent="0" algn="ctr" defTabSz="914400" rtl="0" eaLnBrk="0" fontAlgn="base" latinLnBrk="0" hangingPunct="0">
              <a:lnSpc>
                <a:spcPct val="100000"/>
              </a:lnSpc>
              <a:spcBef>
                <a:spcPct val="0"/>
              </a:spcBef>
              <a:spcAft>
                <a:spcPct val="0"/>
              </a:spcAft>
              <a:buClrTx/>
              <a:buSzTx/>
              <a:buFontTx/>
              <a:buNone/>
              <a:tabLst/>
            </a:pPr>
            <a:r>
              <a:rPr lang="en-US" dirty="0"/>
              <a:t>Here</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 xmlns:a16="http://schemas.microsoft.com/office/drawing/2014/main" id="{EFE82049-6938-432B-9810-A161723A712B}"/>
              </a:ext>
            </a:extLst>
          </p:cNvPr>
          <p:cNvSpPr/>
          <p:nvPr userDrawn="1"/>
        </p:nvSpPr>
        <p:spPr bwMode="auto">
          <a:xfrm>
            <a:off x="2305235" y="6706986"/>
            <a:ext cx="1162235" cy="152399"/>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8239962"/>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690C49-125F-42A5-AE43-6D9FD74EDBFC}"/>
              </a:ext>
            </a:extLst>
          </p:cNvPr>
          <p:cNvSpPr>
            <a:spLocks noGrp="1"/>
          </p:cNvSpPr>
          <p:nvPr>
            <p:ph type="title"/>
          </p:nvPr>
        </p:nvSpPr>
        <p:spPr/>
        <p:txBody>
          <a:bodyPr/>
          <a:lstStyle/>
          <a:p>
            <a:r>
              <a:rPr lang="en-US" smtClean="0"/>
              <a:t>Click to edit Master title style</a:t>
            </a:r>
            <a:endParaRPr lang="en-US"/>
          </a:p>
        </p:txBody>
      </p:sp>
      <p:sp>
        <p:nvSpPr>
          <p:cNvPr id="3" name="Footer Placeholder 2">
            <a:extLst>
              <a:ext uri="{FF2B5EF4-FFF2-40B4-BE49-F238E27FC236}">
                <a16:creationId xmlns="" xmlns:a16="http://schemas.microsoft.com/office/drawing/2014/main" id="{37C073F6-DCFF-448F-B0EF-F92E8FAB193D}"/>
              </a:ext>
            </a:extLst>
          </p:cNvPr>
          <p:cNvSpPr>
            <a:spLocks noGrp="1"/>
          </p:cNvSpPr>
          <p:nvPr>
            <p:ph type="ftr" sz="quarter" idx="10"/>
          </p:nvPr>
        </p:nvSpPr>
        <p:spPr/>
        <p:txBody>
          <a:bodyPr/>
          <a:lstStyle>
            <a:lvl1pPr>
              <a:defRPr/>
            </a:lvl1pPr>
          </a:lstStyle>
          <a:p>
            <a:endParaRPr lang="en-US" altLang="en-US"/>
          </a:p>
        </p:txBody>
      </p:sp>
      <p:sp>
        <p:nvSpPr>
          <p:cNvPr id="4" name="Slide Number Placeholder 3">
            <a:extLst>
              <a:ext uri="{FF2B5EF4-FFF2-40B4-BE49-F238E27FC236}">
                <a16:creationId xmlns="" xmlns:a16="http://schemas.microsoft.com/office/drawing/2014/main" id="{427E47F1-7E15-4CC6-B707-DE6E53CE5C74}"/>
              </a:ext>
            </a:extLst>
          </p:cNvPr>
          <p:cNvSpPr>
            <a:spLocks noGrp="1"/>
          </p:cNvSpPr>
          <p:nvPr>
            <p:ph type="sldNum" sz="quarter" idx="11"/>
          </p:nvPr>
        </p:nvSpPr>
        <p:spPr/>
        <p:txBody>
          <a:bodyPr/>
          <a:lstStyle>
            <a:lvl1pPr>
              <a:defRPr/>
            </a:lvl1pPr>
          </a:lstStyle>
          <a:p>
            <a:fld id="{18761A08-01FA-414B-AF34-7CBBE177D9AB}" type="slidenum">
              <a:rPr lang="en-US" altLang="en-US"/>
              <a:pPr/>
              <a:t>‹#›</a:t>
            </a:fld>
            <a:endParaRPr lang="en-US" altLang="en-US"/>
          </a:p>
        </p:txBody>
      </p:sp>
      <p:sp>
        <p:nvSpPr>
          <p:cNvPr id="5" name="Date Placeholder 4">
            <a:extLst>
              <a:ext uri="{FF2B5EF4-FFF2-40B4-BE49-F238E27FC236}">
                <a16:creationId xmlns="" xmlns:a16="http://schemas.microsoft.com/office/drawing/2014/main" id="{607B42D0-67DF-492A-AA4F-8C7BF4FFC177}"/>
              </a:ext>
            </a:extLst>
          </p:cNvPr>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2802176156"/>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 xmlns:a16="http://schemas.microsoft.com/office/drawing/2014/main" id="{F7ACD0EE-DDB9-4CC4-86C3-26B77087A8A9}"/>
              </a:ext>
            </a:extLst>
          </p:cNvPr>
          <p:cNvSpPr>
            <a:spLocks noGrp="1"/>
          </p:cNvSpPr>
          <p:nvPr>
            <p:ph type="ftr" sz="quarter" idx="10"/>
          </p:nvPr>
        </p:nvSpPr>
        <p:spPr/>
        <p:txBody>
          <a:bodyPr/>
          <a:lstStyle>
            <a:lvl1pPr>
              <a:defRPr/>
            </a:lvl1pPr>
          </a:lstStyle>
          <a:p>
            <a:endParaRPr lang="en-US" altLang="en-US"/>
          </a:p>
        </p:txBody>
      </p:sp>
      <p:sp>
        <p:nvSpPr>
          <p:cNvPr id="3" name="Slide Number Placeholder 2">
            <a:extLst>
              <a:ext uri="{FF2B5EF4-FFF2-40B4-BE49-F238E27FC236}">
                <a16:creationId xmlns="" xmlns:a16="http://schemas.microsoft.com/office/drawing/2014/main" id="{5DCF8D65-5DE3-41F0-8EB5-0FBAE7F709C1}"/>
              </a:ext>
            </a:extLst>
          </p:cNvPr>
          <p:cNvSpPr>
            <a:spLocks noGrp="1"/>
          </p:cNvSpPr>
          <p:nvPr>
            <p:ph type="sldNum" sz="quarter" idx="11"/>
          </p:nvPr>
        </p:nvSpPr>
        <p:spPr/>
        <p:txBody>
          <a:bodyPr/>
          <a:lstStyle>
            <a:lvl1pPr>
              <a:defRPr/>
            </a:lvl1pPr>
          </a:lstStyle>
          <a:p>
            <a:fld id="{054509E2-2EA7-4CCF-BFE3-9B166712C5C7}" type="slidenum">
              <a:rPr lang="en-US" altLang="en-US"/>
              <a:pPr/>
              <a:t>‹#›</a:t>
            </a:fld>
            <a:endParaRPr lang="en-US" altLang="en-US"/>
          </a:p>
        </p:txBody>
      </p:sp>
      <p:sp>
        <p:nvSpPr>
          <p:cNvPr id="4" name="Date Placeholder 3">
            <a:extLst>
              <a:ext uri="{FF2B5EF4-FFF2-40B4-BE49-F238E27FC236}">
                <a16:creationId xmlns="" xmlns:a16="http://schemas.microsoft.com/office/drawing/2014/main" id="{04D8A8FA-1F9D-4D5D-B546-0624AFD9AF29}"/>
              </a:ext>
            </a:extLst>
          </p:cNvPr>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711074073"/>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7523F5-3B59-493C-B25F-2A1DE8BD9ADA}"/>
              </a:ext>
            </a:extLst>
          </p:cNvPr>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 xmlns:a16="http://schemas.microsoft.com/office/drawing/2014/main" id="{1BC6672A-7F8A-4C88-AF06-4AED42E4314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 xmlns:a16="http://schemas.microsoft.com/office/drawing/2014/main" id="{A06C8A1D-18C5-49D9-9BAB-695EE51FC8C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Footer Placeholder 4">
            <a:extLst>
              <a:ext uri="{FF2B5EF4-FFF2-40B4-BE49-F238E27FC236}">
                <a16:creationId xmlns="" xmlns:a16="http://schemas.microsoft.com/office/drawing/2014/main" id="{281DCEA0-F33E-4A89-B1D8-7E6A90D30242}"/>
              </a:ext>
            </a:extLst>
          </p:cNvPr>
          <p:cNvSpPr>
            <a:spLocks noGrp="1"/>
          </p:cNvSpPr>
          <p:nvPr>
            <p:ph type="ftr" sz="quarter" idx="10"/>
          </p:nvPr>
        </p:nvSpPr>
        <p:spPr/>
        <p:txBody>
          <a:bodyPr/>
          <a:lstStyle>
            <a:lvl1pPr>
              <a:defRPr/>
            </a:lvl1pPr>
          </a:lstStyle>
          <a:p>
            <a:endParaRPr lang="en-US" altLang="en-US"/>
          </a:p>
        </p:txBody>
      </p:sp>
      <p:sp>
        <p:nvSpPr>
          <p:cNvPr id="6" name="Slide Number Placeholder 5">
            <a:extLst>
              <a:ext uri="{FF2B5EF4-FFF2-40B4-BE49-F238E27FC236}">
                <a16:creationId xmlns="" xmlns:a16="http://schemas.microsoft.com/office/drawing/2014/main" id="{A8320F60-2013-477D-AF97-BEADC5E11C4E}"/>
              </a:ext>
            </a:extLst>
          </p:cNvPr>
          <p:cNvSpPr>
            <a:spLocks noGrp="1"/>
          </p:cNvSpPr>
          <p:nvPr>
            <p:ph type="sldNum" sz="quarter" idx="11"/>
          </p:nvPr>
        </p:nvSpPr>
        <p:spPr/>
        <p:txBody>
          <a:bodyPr/>
          <a:lstStyle>
            <a:lvl1pPr>
              <a:defRPr/>
            </a:lvl1pPr>
          </a:lstStyle>
          <a:p>
            <a:fld id="{BA59A777-624F-47A9-880B-D8E9EAD0858F}" type="slidenum">
              <a:rPr lang="en-US" altLang="en-US"/>
              <a:pPr/>
              <a:t>‹#›</a:t>
            </a:fld>
            <a:endParaRPr lang="en-US" altLang="en-US"/>
          </a:p>
        </p:txBody>
      </p:sp>
      <p:sp>
        <p:nvSpPr>
          <p:cNvPr id="7" name="Date Placeholder 6">
            <a:extLst>
              <a:ext uri="{FF2B5EF4-FFF2-40B4-BE49-F238E27FC236}">
                <a16:creationId xmlns="" xmlns:a16="http://schemas.microsoft.com/office/drawing/2014/main" id="{52FDA6F6-2B1F-4307-B595-082A72A73FBD}"/>
              </a:ext>
            </a:extLst>
          </p:cNvPr>
          <p:cNvSpPr>
            <a:spLocks noGrp="1"/>
          </p:cNvSpPr>
          <p:nvPr>
            <p:ph type="dt" sz="half" idx="12"/>
          </p:nvPr>
        </p:nvSpPr>
        <p:spPr/>
        <p:txBody>
          <a:bodyPr/>
          <a:lstStyle>
            <a:lvl1pPr>
              <a:defRPr/>
            </a:lvl1pPr>
          </a:lstStyle>
          <a:p>
            <a:endParaRPr lang="en-US" altLang="en-US"/>
          </a:p>
        </p:txBody>
      </p:sp>
    </p:spTree>
    <p:extLst>
      <p:ext uri="{BB962C8B-B14F-4D97-AF65-F5344CB8AC3E}">
        <p14:creationId xmlns:p14="http://schemas.microsoft.com/office/powerpoint/2010/main" val="3155037354"/>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a:extLst>
              <a:ext uri="{FF2B5EF4-FFF2-40B4-BE49-F238E27FC236}">
                <a16:creationId xmlns="" xmlns:a16="http://schemas.microsoft.com/office/drawing/2014/main" id="{EC692341-3FBB-4D72-8D7A-99C53C0CC8E5}"/>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200"/>
            </a:lvl1pPr>
          </a:lstStyle>
          <a:p>
            <a:endParaRPr lang="en-US" altLang="en-US"/>
          </a:p>
        </p:txBody>
      </p:sp>
      <p:sp>
        <p:nvSpPr>
          <p:cNvPr id="89091" name="Rectangle 3">
            <a:extLst>
              <a:ext uri="{FF2B5EF4-FFF2-40B4-BE49-F238E27FC236}">
                <a16:creationId xmlns="" xmlns:a16="http://schemas.microsoft.com/office/drawing/2014/main" id="{EA30F629-9CEF-4795-A3C2-A5CAA3DCFCBC}"/>
              </a:ext>
            </a:extLst>
          </p:cNvPr>
          <p:cNvSpPr>
            <a:spLocks noGrp="1" noChangeArrowheads="1"/>
          </p:cNvSpPr>
          <p:nvPr>
            <p:ph type="sldNum" sz="quarter" idx="4"/>
          </p:nvPr>
        </p:nvSpPr>
        <p:spPr bwMode="auto">
          <a:xfrm>
            <a:off x="6553200" y="6248400"/>
            <a:ext cx="2133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Arial Black" panose="020B0A04020102020204" pitchFamily="34" charset="0"/>
              </a:defRPr>
            </a:lvl1pPr>
          </a:lstStyle>
          <a:p>
            <a:fld id="{6215D999-F182-4F4F-ABA0-94A96553E2C0}" type="slidenum">
              <a:rPr lang="en-US" altLang="en-US"/>
              <a:pPr/>
              <a:t>‹#›</a:t>
            </a:fld>
            <a:endParaRPr lang="en-US" altLang="en-US"/>
          </a:p>
        </p:txBody>
      </p:sp>
      <p:sp>
        <p:nvSpPr>
          <p:cNvPr id="89102" name="Rectangle 14">
            <a:extLst>
              <a:ext uri="{FF2B5EF4-FFF2-40B4-BE49-F238E27FC236}">
                <a16:creationId xmlns="" xmlns:a16="http://schemas.microsoft.com/office/drawing/2014/main" id="{4B7B9951-3701-4354-B91C-253E5761B0FF}"/>
              </a:ext>
            </a:extLst>
          </p:cNvPr>
          <p:cNvSpPr>
            <a:spLocks noGrp="1" noChangeArrowheads="1"/>
          </p:cNvSpPr>
          <p:nvPr>
            <p:ph type="title"/>
          </p:nvPr>
        </p:nvSpPr>
        <p:spPr bwMode="auto">
          <a:xfrm>
            <a:off x="457200" y="457200"/>
            <a:ext cx="82296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US" altLang="en-US" dirty="0"/>
          </a:p>
        </p:txBody>
      </p:sp>
      <p:sp>
        <p:nvSpPr>
          <p:cNvPr id="89103" name="Rectangle 15">
            <a:extLst>
              <a:ext uri="{FF2B5EF4-FFF2-40B4-BE49-F238E27FC236}">
                <a16:creationId xmlns="" xmlns:a16="http://schemas.microsoft.com/office/drawing/2014/main" id="{B9BE8716-491D-419F-AF72-149E614B360A}"/>
              </a:ext>
            </a:extLst>
          </p:cNvPr>
          <p:cNvSpPr>
            <a:spLocks noGrp="1" noChangeArrowheads="1"/>
          </p:cNvSpPr>
          <p:nvPr>
            <p:ph type="body" idx="1"/>
          </p:nvPr>
        </p:nvSpPr>
        <p:spPr bwMode="auto">
          <a:xfrm>
            <a:off x="457200" y="1981200"/>
            <a:ext cx="82296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89104" name="Rectangle 16">
            <a:extLst>
              <a:ext uri="{FF2B5EF4-FFF2-40B4-BE49-F238E27FC236}">
                <a16:creationId xmlns="" xmlns:a16="http://schemas.microsoft.com/office/drawing/2014/main" id="{79BE2190-CBBA-4903-A1E0-C6985C4AB86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84"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Lst>
  <p:transition spd="slow"/>
  <p:txStyles>
    <p:titleStyle>
      <a:lvl1pPr algn="l" rtl="0" eaLnBrk="1" fontAlgn="base" hangingPunct="1">
        <a:spcBef>
          <a:spcPct val="0"/>
        </a:spcBef>
        <a:spcAft>
          <a:spcPct val="0"/>
        </a:spcAft>
        <a:defRPr sz="4400" kern="1200">
          <a:solidFill>
            <a:schemeClr val="accent3"/>
          </a:solidFill>
          <a:latin typeface="+mj-lt"/>
          <a:ea typeface="+mj-ea"/>
          <a:cs typeface="+mj-cs"/>
        </a:defRPr>
      </a:lvl1pPr>
      <a:lvl2pPr algn="l" rtl="0" eaLnBrk="1" fontAlgn="base" hangingPunct="1">
        <a:spcBef>
          <a:spcPct val="0"/>
        </a:spcBef>
        <a:spcAft>
          <a:spcPct val="0"/>
        </a:spcAft>
        <a:defRPr sz="4400">
          <a:solidFill>
            <a:schemeClr val="tx1"/>
          </a:solidFill>
          <a:latin typeface="Arial" panose="020B0604020202020204" pitchFamily="34" charset="0"/>
        </a:defRPr>
      </a:lvl2pPr>
      <a:lvl3pPr algn="l" rtl="0" eaLnBrk="1" fontAlgn="base" hangingPunct="1">
        <a:spcBef>
          <a:spcPct val="0"/>
        </a:spcBef>
        <a:spcAft>
          <a:spcPct val="0"/>
        </a:spcAft>
        <a:defRPr sz="4400">
          <a:solidFill>
            <a:schemeClr val="tx1"/>
          </a:solidFill>
          <a:latin typeface="Arial" panose="020B0604020202020204" pitchFamily="34" charset="0"/>
        </a:defRPr>
      </a:lvl3pPr>
      <a:lvl4pPr algn="l" rtl="0" eaLnBrk="1" fontAlgn="base" hangingPunct="1">
        <a:spcBef>
          <a:spcPct val="0"/>
        </a:spcBef>
        <a:spcAft>
          <a:spcPct val="0"/>
        </a:spcAft>
        <a:defRPr sz="4400">
          <a:solidFill>
            <a:schemeClr val="tx1"/>
          </a:solidFill>
          <a:latin typeface="Arial" panose="020B0604020202020204" pitchFamily="34" charset="0"/>
        </a:defRPr>
      </a:lvl4pPr>
      <a:lvl5pPr algn="l" rtl="0" eaLnBrk="1" fontAlgn="base" hangingPunct="1">
        <a:spcBef>
          <a:spcPct val="0"/>
        </a:spcBef>
        <a:spcAft>
          <a:spcPct val="0"/>
        </a:spcAft>
        <a:defRPr sz="4400">
          <a:solidFill>
            <a:schemeClr val="tx1"/>
          </a:solidFill>
          <a:latin typeface="Arial" panose="020B0604020202020204" pitchFamily="34" charset="0"/>
        </a:defRPr>
      </a:lvl5pPr>
      <a:lvl6pPr marL="457200" algn="l" rtl="0" eaLnBrk="1" fontAlgn="base" hangingPunct="1">
        <a:spcBef>
          <a:spcPct val="0"/>
        </a:spcBef>
        <a:spcAft>
          <a:spcPct val="0"/>
        </a:spcAft>
        <a:defRPr sz="4400">
          <a:solidFill>
            <a:schemeClr val="tx1"/>
          </a:solidFill>
          <a:latin typeface="Arial" panose="020B0604020202020204" pitchFamily="34" charset="0"/>
        </a:defRPr>
      </a:lvl6pPr>
      <a:lvl7pPr marL="914400" algn="l" rtl="0" eaLnBrk="1" fontAlgn="base" hangingPunct="1">
        <a:spcBef>
          <a:spcPct val="0"/>
        </a:spcBef>
        <a:spcAft>
          <a:spcPct val="0"/>
        </a:spcAft>
        <a:defRPr sz="4400">
          <a:solidFill>
            <a:schemeClr val="tx1"/>
          </a:solidFill>
          <a:latin typeface="Arial" panose="020B0604020202020204" pitchFamily="34" charset="0"/>
        </a:defRPr>
      </a:lvl7pPr>
      <a:lvl8pPr marL="1371600" algn="l" rtl="0" eaLnBrk="1" fontAlgn="base" hangingPunct="1">
        <a:spcBef>
          <a:spcPct val="0"/>
        </a:spcBef>
        <a:spcAft>
          <a:spcPct val="0"/>
        </a:spcAft>
        <a:defRPr sz="4400">
          <a:solidFill>
            <a:schemeClr val="tx1"/>
          </a:solidFill>
          <a:latin typeface="Arial" panose="020B0604020202020204" pitchFamily="34" charset="0"/>
        </a:defRPr>
      </a:lvl8pPr>
      <a:lvl9pPr marL="1828800" algn="l" rtl="0" eaLnBrk="1" fontAlgn="base" hangingPunct="1">
        <a:spcBef>
          <a:spcPct val="0"/>
        </a:spcBef>
        <a:spcAft>
          <a:spcPct val="0"/>
        </a:spcAft>
        <a:defRPr sz="4400">
          <a:solidFill>
            <a:schemeClr val="tx1"/>
          </a:solidFill>
          <a:latin typeface="Arial" panose="020B0604020202020204" pitchFamily="34" charset="0"/>
        </a:defRPr>
      </a:lvl9pPr>
    </p:titleStyle>
    <p:bodyStyle>
      <a:lvl1pPr marL="0" indent="0" algn="l" rtl="0" eaLnBrk="1" fontAlgn="base" hangingPunct="1">
        <a:spcBef>
          <a:spcPct val="20000"/>
        </a:spcBef>
        <a:spcAft>
          <a:spcPct val="0"/>
        </a:spcAft>
        <a:buClr>
          <a:schemeClr val="accent3"/>
        </a:buClr>
        <a:buSzPct val="75000"/>
        <a:buFont typeface="Arial" panose="020B0604020202020204" pitchFamily="34" charset="0"/>
        <a:buNone/>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3"/>
        </a:buClr>
        <a:buSzPct val="80000"/>
        <a:buFont typeface="Arial" panose="020B0604020202020204"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chemeClr val="accent3"/>
        </a:buClr>
        <a:buSzPct val="65000"/>
        <a:buFont typeface="Arial" panose="020B0604020202020204"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chemeClr val="accent3"/>
        </a:buClr>
        <a:buSzPct val="70000"/>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chemeClr val="accent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towardsdatascience.com/encoding-categorical-features-21a2651a065c"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mrosmow.com/" TargetMode="External"/><Relationship Id="rId2" Type="http://schemas.openxmlformats.org/officeDocument/2006/relationships/hyperlink" Target="https://mrosmow.com/about-u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Toronto"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s://cocl.us/Geospatial_data"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cocl.us/Geospatial_data"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3">
            <a:extLst>
              <a:ext uri="{28A0092B-C50C-407E-A947-70E740481C1C}">
                <a14:useLocalDpi xmlns:a14="http://schemas.microsoft.com/office/drawing/2010/main" val="0"/>
              </a:ext>
            </a:extLst>
          </a:blip>
          <a:stretch>
            <a:fillRect/>
          </a:stretch>
        </p:blipFill>
        <p:spPr>
          <a:xfrm>
            <a:off x="2980431" y="235010"/>
            <a:ext cx="2798613" cy="2518881"/>
          </a:xfrm>
          <a:prstGeom prst="rect">
            <a:avLst/>
          </a:prstGeom>
        </p:spPr>
      </p:pic>
      <p:pic>
        <p:nvPicPr>
          <p:cNvPr id="7" name="Picture 6" descr="office inside, people">
            <a:extLst>
              <a:ext uri="{FF2B5EF4-FFF2-40B4-BE49-F238E27FC236}">
                <a16:creationId xmlns="" xmlns:a16="http://schemas.microsoft.com/office/drawing/2014/main" id="{1B46FC19-843C-467A-87FC-808CB3E345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8" y="6800"/>
            <a:ext cx="2444828" cy="4267200"/>
          </a:xfrm>
          <a:prstGeom prst="rect">
            <a:avLst/>
          </a:prstGeom>
        </p:spPr>
      </p:pic>
      <p:pic>
        <p:nvPicPr>
          <p:cNvPr id="11" name="Picture 10" descr="working on laptop">
            <a:extLst>
              <a:ext uri="{FF2B5EF4-FFF2-40B4-BE49-F238E27FC236}">
                <a16:creationId xmlns="" xmlns:a16="http://schemas.microsoft.com/office/drawing/2014/main" id="{2415D9B7-1208-41DA-A00C-72631D9BF1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64807" y="2060848"/>
            <a:ext cx="2798613" cy="4798762"/>
          </a:xfrm>
          <a:prstGeom prst="rect">
            <a:avLst/>
          </a:prstGeom>
        </p:spPr>
      </p:pic>
      <p:sp>
        <p:nvSpPr>
          <p:cNvPr id="3" name="Title 2">
            <a:extLst>
              <a:ext uri="{FF2B5EF4-FFF2-40B4-BE49-F238E27FC236}">
                <a16:creationId xmlns="" xmlns:a16="http://schemas.microsoft.com/office/drawing/2014/main" id="{6A60F21A-617B-4338-9E32-03152C560800}"/>
              </a:ext>
            </a:extLst>
          </p:cNvPr>
          <p:cNvSpPr>
            <a:spLocks noGrp="1"/>
          </p:cNvSpPr>
          <p:nvPr>
            <p:ph type="ctrTitle"/>
          </p:nvPr>
        </p:nvSpPr>
        <p:spPr>
          <a:xfrm>
            <a:off x="827584" y="2096615"/>
            <a:ext cx="6162100" cy="3276601"/>
          </a:xfrm>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CA"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Osmow’s new establishment for Toronto</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2" name="Subtitle 11">
            <a:extLst>
              <a:ext uri="{FF2B5EF4-FFF2-40B4-BE49-F238E27FC236}">
                <a16:creationId xmlns="" xmlns:a16="http://schemas.microsoft.com/office/drawing/2014/main" id="{14FB19BC-E441-4CFF-B4B6-384FE0D399FD}"/>
              </a:ext>
            </a:extLst>
          </p:cNvPr>
          <p:cNvSpPr>
            <a:spLocks noGrp="1"/>
          </p:cNvSpPr>
          <p:nvPr>
            <p:ph type="subTitle" idx="1"/>
          </p:nvPr>
        </p:nvSpPr>
        <p:spPr>
          <a:xfrm>
            <a:off x="2901300" y="4941168"/>
            <a:ext cx="3182868" cy="1071082"/>
          </a:xfrm>
        </p:spPr>
        <p:txBody>
          <a:bodyPr>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CA"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Presented by:</a:t>
            </a:r>
          </a:p>
          <a:p>
            <a:r>
              <a:rPr lang="en-CA"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Mohsin U. Syed</a:t>
            </a:r>
            <a:endPar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13" name="Rectangle 12" descr="rectangle">
            <a:extLst>
              <a:ext uri="{FF2B5EF4-FFF2-40B4-BE49-F238E27FC236}">
                <a16:creationId xmlns="" xmlns:a16="http://schemas.microsoft.com/office/drawing/2014/main" id="{24BDEF4F-F9BF-45A0-ACB4-FF1377AE97FD}"/>
              </a:ext>
            </a:extLst>
          </p:cNvPr>
          <p:cNvSpPr/>
          <p:nvPr/>
        </p:nvSpPr>
        <p:spPr bwMode="auto">
          <a:xfrm>
            <a:off x="6364807" y="9174"/>
            <a:ext cx="2774437" cy="2051674"/>
          </a:xfrm>
          <a:prstGeom prst="rect">
            <a:avLst/>
          </a:prstGeom>
          <a:solidFill>
            <a:schemeClr val="accent5"/>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solidFill>
                <a:schemeClr val="bg2"/>
              </a:solidFill>
              <a:effectLst/>
              <a:latin typeface="Arial" panose="020B0604020202020204" pitchFamily="34" charset="0"/>
            </a:endParaRPr>
          </a:p>
        </p:txBody>
      </p:sp>
      <p:pic>
        <p:nvPicPr>
          <p:cNvPr id="15" name="Picture 14"/>
          <p:cNvPicPr/>
          <p:nvPr/>
        </p:nvPicPr>
        <p:blipFill>
          <a:blip r:embed="rId6">
            <a:extLst>
              <a:ext uri="{28A0092B-C50C-407E-A947-70E740481C1C}">
                <a14:useLocalDpi xmlns:a14="http://schemas.microsoft.com/office/drawing/2010/main" val="0"/>
              </a:ext>
            </a:extLst>
          </a:blip>
          <a:stretch>
            <a:fillRect/>
          </a:stretch>
        </p:blipFill>
        <p:spPr>
          <a:xfrm>
            <a:off x="179512" y="5013176"/>
            <a:ext cx="2592288" cy="1512168"/>
          </a:xfrm>
          <a:prstGeom prst="rect">
            <a:avLst/>
          </a:prstGeom>
        </p:spPr>
      </p:pic>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dirty="0"/>
              <a:t>Data Collection</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395536" y="1628800"/>
            <a:ext cx="8229600" cy="2167880"/>
          </a:xfrm>
        </p:spPr>
        <p:txBody>
          <a:bodyPr/>
          <a:lstStyle/>
          <a:p>
            <a:pPr marL="285750" indent="-285750">
              <a:buFont typeface="Wingdings" panose="05000000000000000000" pitchFamily="2" charset="2"/>
              <a:buChar char="v"/>
            </a:pPr>
            <a:r>
              <a:rPr lang="en-CA" sz="1800" b="1" dirty="0"/>
              <a:t>We found 4 records only related to Mediterranean Restaurants from the 410 records that exist in the </a:t>
            </a:r>
            <a:r>
              <a:rPr lang="en-CA" sz="1800" b="1" dirty="0" err="1"/>
              <a:t>restaurants_df</a:t>
            </a:r>
            <a:r>
              <a:rPr lang="en-CA" sz="1800" b="1" dirty="0"/>
              <a:t>. So we decided to collect records related to similar Mediterranean restaurants too. Based on this decision we were able to collect 83 records in total and their breakdown are given below in figure 6-2. </a:t>
            </a:r>
            <a:r>
              <a:rPr lang="en-CA" sz="1800" b="1" u="sng" dirty="0"/>
              <a:t>Also note we have to add two new records related of the Osmow’s Mediterranean Restaurant to the Mediterranean Restaurant categories as this is mentioned in the Business requirement section above</a:t>
            </a:r>
            <a:r>
              <a:rPr lang="en-CA" sz="1800" b="1" dirty="0"/>
              <a:t>.</a:t>
            </a:r>
            <a:endParaRPr lang="en-CA" sz="1800" dirty="0"/>
          </a:p>
        </p:txBody>
      </p:sp>
      <p:graphicFrame>
        <p:nvGraphicFramePr>
          <p:cNvPr id="2" name="Table 1"/>
          <p:cNvGraphicFramePr>
            <a:graphicFrameLocks noGrp="1"/>
          </p:cNvGraphicFramePr>
          <p:nvPr>
            <p:extLst>
              <p:ext uri="{D42A27DB-BD31-4B8C-83A1-F6EECF244321}">
                <p14:modId xmlns:p14="http://schemas.microsoft.com/office/powerpoint/2010/main" val="2969637540"/>
              </p:ext>
            </p:extLst>
          </p:nvPr>
        </p:nvGraphicFramePr>
        <p:xfrm>
          <a:off x="2915816" y="3861048"/>
          <a:ext cx="3542665" cy="2387224"/>
        </p:xfrm>
        <a:graphic>
          <a:graphicData uri="http://schemas.openxmlformats.org/drawingml/2006/table">
            <a:tbl>
              <a:tblPr firstRow="1" firstCol="1" bandRow="1">
                <a:tableStyleId>{5C22544A-7EE6-4342-B048-85BDC9FD1C3A}</a:tableStyleId>
              </a:tblPr>
              <a:tblGrid>
                <a:gridCol w="2482215"/>
                <a:gridCol w="1060450"/>
              </a:tblGrid>
              <a:tr h="0">
                <a:tc>
                  <a:txBody>
                    <a:bodyPr/>
                    <a:lstStyle/>
                    <a:p>
                      <a:pPr algn="ctr">
                        <a:lnSpc>
                          <a:spcPct val="115000"/>
                        </a:lnSpc>
                        <a:spcAft>
                          <a:spcPts val="0"/>
                        </a:spcAft>
                      </a:pPr>
                      <a:r>
                        <a:rPr lang="en-CA" sz="1200" dirty="0">
                          <a:effectLst/>
                        </a:rPr>
                        <a:t>Venue Categories</a:t>
                      </a:r>
                      <a:endParaRPr lang="en-CA" sz="11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CA" sz="1200">
                          <a:effectLst/>
                        </a:rPr>
                        <a:t>Record Counts</a:t>
                      </a:r>
                      <a:endParaRPr lang="en-CA" sz="1100">
                        <a:effectLst/>
                        <a:latin typeface="Calibri"/>
                        <a:ea typeface="Calibri"/>
                        <a:cs typeface="Times New Roman"/>
                      </a:endParaRPr>
                    </a:p>
                  </a:txBody>
                  <a:tcPr marL="68580" marR="68580" marT="0" marB="0" anchor="ctr"/>
                </a:tc>
              </a:tr>
              <a:tr h="0">
                <a:tc>
                  <a:txBody>
                    <a:bodyPr/>
                    <a:lstStyle/>
                    <a:p>
                      <a:pPr algn="ctr">
                        <a:lnSpc>
                          <a:spcPct val="115000"/>
                        </a:lnSpc>
                        <a:spcAft>
                          <a:spcPts val="0"/>
                        </a:spcAft>
                      </a:pPr>
                      <a:r>
                        <a:rPr lang="en-CA" sz="1200">
                          <a:effectLst/>
                        </a:rPr>
                        <a:t>Restaurant</a:t>
                      </a:r>
                      <a:endParaRPr lang="en-CA" sz="11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CA" sz="1200">
                          <a:effectLst/>
                        </a:rPr>
                        <a:t>50</a:t>
                      </a:r>
                      <a:endParaRPr lang="en-CA" sz="1100">
                        <a:effectLst/>
                        <a:latin typeface="Calibri"/>
                        <a:ea typeface="Calibri"/>
                        <a:cs typeface="Times New Roman"/>
                      </a:endParaRPr>
                    </a:p>
                  </a:txBody>
                  <a:tcPr marL="68580" marR="68580" marT="0" marB="0" anchor="ctr"/>
                </a:tc>
              </a:tr>
              <a:tr h="0">
                <a:tc>
                  <a:txBody>
                    <a:bodyPr/>
                    <a:lstStyle/>
                    <a:p>
                      <a:pPr algn="ctr">
                        <a:lnSpc>
                          <a:spcPct val="115000"/>
                        </a:lnSpc>
                        <a:spcAft>
                          <a:spcPts val="0"/>
                        </a:spcAft>
                      </a:pPr>
                      <a:r>
                        <a:rPr lang="en-CA" sz="1200">
                          <a:effectLst/>
                        </a:rPr>
                        <a:t>Fast Food Restaurant</a:t>
                      </a:r>
                      <a:endParaRPr lang="en-CA" sz="11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CA" sz="1200">
                          <a:effectLst/>
                        </a:rPr>
                        <a:t>11</a:t>
                      </a:r>
                      <a:endParaRPr lang="en-CA" sz="1100">
                        <a:effectLst/>
                        <a:latin typeface="Calibri"/>
                        <a:ea typeface="Calibri"/>
                        <a:cs typeface="Times New Roman"/>
                      </a:endParaRPr>
                    </a:p>
                  </a:txBody>
                  <a:tcPr marL="68580" marR="68580" marT="0" marB="0" anchor="ctr"/>
                </a:tc>
              </a:tr>
              <a:tr h="0">
                <a:tc>
                  <a:txBody>
                    <a:bodyPr/>
                    <a:lstStyle/>
                    <a:p>
                      <a:pPr algn="ctr">
                        <a:lnSpc>
                          <a:spcPct val="115000"/>
                        </a:lnSpc>
                        <a:spcAft>
                          <a:spcPts val="0"/>
                        </a:spcAft>
                      </a:pPr>
                      <a:r>
                        <a:rPr lang="en-CA" sz="1200">
                          <a:effectLst/>
                        </a:rPr>
                        <a:t>Middle Eastern Restaurant</a:t>
                      </a:r>
                      <a:endParaRPr lang="en-CA" sz="11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CA" sz="1200">
                          <a:effectLst/>
                        </a:rPr>
                        <a:t>9</a:t>
                      </a:r>
                      <a:endParaRPr lang="en-CA" sz="1100">
                        <a:effectLst/>
                        <a:latin typeface="Calibri"/>
                        <a:ea typeface="Calibri"/>
                        <a:cs typeface="Times New Roman"/>
                      </a:endParaRPr>
                    </a:p>
                  </a:txBody>
                  <a:tcPr marL="68580" marR="68580" marT="0" marB="0" anchor="ctr"/>
                </a:tc>
              </a:tr>
              <a:tr h="0">
                <a:tc>
                  <a:txBody>
                    <a:bodyPr/>
                    <a:lstStyle/>
                    <a:p>
                      <a:pPr algn="ctr">
                        <a:lnSpc>
                          <a:spcPct val="115000"/>
                        </a:lnSpc>
                        <a:spcAft>
                          <a:spcPts val="0"/>
                        </a:spcAft>
                      </a:pPr>
                      <a:r>
                        <a:rPr lang="en-CA" sz="1200">
                          <a:effectLst/>
                        </a:rPr>
                        <a:t>Mediterranean Restaurant</a:t>
                      </a:r>
                      <a:endParaRPr lang="en-CA" sz="11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CA" sz="1200">
                          <a:effectLst/>
                        </a:rPr>
                        <a:t>4</a:t>
                      </a:r>
                      <a:endParaRPr lang="en-CA" sz="1100">
                        <a:effectLst/>
                        <a:latin typeface="Calibri"/>
                        <a:ea typeface="Calibri"/>
                        <a:cs typeface="Times New Roman"/>
                      </a:endParaRPr>
                    </a:p>
                  </a:txBody>
                  <a:tcPr marL="68580" marR="68580" marT="0" marB="0" anchor="ctr"/>
                </a:tc>
              </a:tr>
              <a:tr h="0">
                <a:tc>
                  <a:txBody>
                    <a:bodyPr/>
                    <a:lstStyle/>
                    <a:p>
                      <a:pPr algn="ctr">
                        <a:lnSpc>
                          <a:spcPct val="115000"/>
                        </a:lnSpc>
                        <a:spcAft>
                          <a:spcPts val="0"/>
                        </a:spcAft>
                      </a:pPr>
                      <a:r>
                        <a:rPr lang="en-CA" sz="1200">
                          <a:effectLst/>
                        </a:rPr>
                        <a:t>Falafel Restaurant</a:t>
                      </a:r>
                      <a:endParaRPr lang="en-CA" sz="11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CA" sz="1200">
                          <a:effectLst/>
                        </a:rPr>
                        <a:t>2</a:t>
                      </a:r>
                      <a:endParaRPr lang="en-CA" sz="1100">
                        <a:effectLst/>
                        <a:latin typeface="Calibri"/>
                        <a:ea typeface="Calibri"/>
                        <a:cs typeface="Times New Roman"/>
                      </a:endParaRPr>
                    </a:p>
                  </a:txBody>
                  <a:tcPr marL="68580" marR="68580" marT="0" marB="0" anchor="ctr"/>
                </a:tc>
              </a:tr>
              <a:tr h="0">
                <a:tc>
                  <a:txBody>
                    <a:bodyPr/>
                    <a:lstStyle/>
                    <a:p>
                      <a:pPr algn="ctr">
                        <a:lnSpc>
                          <a:spcPct val="115000"/>
                        </a:lnSpc>
                        <a:spcAft>
                          <a:spcPts val="0"/>
                        </a:spcAft>
                      </a:pPr>
                      <a:r>
                        <a:rPr lang="en-CA" sz="1200">
                          <a:effectLst/>
                        </a:rPr>
                        <a:t>Afghan Restaurant</a:t>
                      </a:r>
                      <a:endParaRPr lang="en-CA" sz="11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CA" sz="1200">
                          <a:effectLst/>
                        </a:rPr>
                        <a:t>1</a:t>
                      </a:r>
                      <a:endParaRPr lang="en-CA" sz="1100">
                        <a:effectLst/>
                        <a:latin typeface="Calibri"/>
                        <a:ea typeface="Calibri"/>
                        <a:cs typeface="Times New Roman"/>
                      </a:endParaRPr>
                    </a:p>
                  </a:txBody>
                  <a:tcPr marL="68580" marR="68580" marT="0" marB="0" anchor="ctr"/>
                </a:tc>
              </a:tr>
              <a:tr h="0">
                <a:tc>
                  <a:txBody>
                    <a:bodyPr/>
                    <a:lstStyle/>
                    <a:p>
                      <a:pPr algn="ctr">
                        <a:lnSpc>
                          <a:spcPct val="115000"/>
                        </a:lnSpc>
                        <a:spcAft>
                          <a:spcPts val="0"/>
                        </a:spcAft>
                      </a:pPr>
                      <a:r>
                        <a:rPr lang="en-CA" sz="1200">
                          <a:effectLst/>
                        </a:rPr>
                        <a:t>Doner Restaurant</a:t>
                      </a:r>
                      <a:endParaRPr lang="en-CA" sz="11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CA" sz="1200">
                          <a:effectLst/>
                        </a:rPr>
                        <a:t>1</a:t>
                      </a:r>
                      <a:endParaRPr lang="en-CA" sz="1100">
                        <a:effectLst/>
                        <a:latin typeface="Calibri"/>
                        <a:ea typeface="Calibri"/>
                        <a:cs typeface="Times New Roman"/>
                      </a:endParaRPr>
                    </a:p>
                  </a:txBody>
                  <a:tcPr marL="68580" marR="68580" marT="0" marB="0" anchor="ctr"/>
                </a:tc>
              </a:tr>
              <a:tr h="0">
                <a:tc>
                  <a:txBody>
                    <a:bodyPr/>
                    <a:lstStyle/>
                    <a:p>
                      <a:pPr algn="ctr">
                        <a:lnSpc>
                          <a:spcPct val="115000"/>
                        </a:lnSpc>
                        <a:spcAft>
                          <a:spcPts val="0"/>
                        </a:spcAft>
                      </a:pPr>
                      <a:r>
                        <a:rPr lang="en-CA" sz="1200">
                          <a:effectLst/>
                        </a:rPr>
                        <a:t>Persian Restaurant</a:t>
                      </a:r>
                      <a:endParaRPr lang="en-CA" sz="110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CA" sz="1200">
                          <a:effectLst/>
                        </a:rPr>
                        <a:t>1</a:t>
                      </a:r>
                      <a:endParaRPr lang="en-CA" sz="1100">
                        <a:effectLst/>
                        <a:latin typeface="Calibri"/>
                        <a:ea typeface="Calibri"/>
                        <a:cs typeface="Times New Roman"/>
                      </a:endParaRPr>
                    </a:p>
                  </a:txBody>
                  <a:tcPr marL="68580" marR="68580" marT="0" marB="0" anchor="ctr"/>
                </a:tc>
              </a:tr>
              <a:tr h="0">
                <a:tc>
                  <a:txBody>
                    <a:bodyPr/>
                    <a:lstStyle/>
                    <a:p>
                      <a:pPr algn="ctr">
                        <a:lnSpc>
                          <a:spcPct val="115000"/>
                        </a:lnSpc>
                        <a:spcAft>
                          <a:spcPts val="0"/>
                        </a:spcAft>
                      </a:pPr>
                      <a:r>
                        <a:rPr lang="en-CA" sz="1200" dirty="0">
                          <a:effectLst/>
                        </a:rPr>
                        <a:t>Total Records for </a:t>
                      </a:r>
                      <a:r>
                        <a:rPr lang="en-CA" sz="1200" dirty="0" err="1">
                          <a:effectLst/>
                        </a:rPr>
                        <a:t>Mediterranean_df</a:t>
                      </a:r>
                      <a:endParaRPr lang="en-CA" sz="1100" dirty="0">
                        <a:effectLst/>
                        <a:latin typeface="Calibri"/>
                        <a:ea typeface="Calibri"/>
                        <a:cs typeface="Times New Roman"/>
                      </a:endParaRPr>
                    </a:p>
                  </a:txBody>
                  <a:tcPr marL="68580" marR="68580" marT="0" marB="0" anchor="ctr"/>
                </a:tc>
                <a:tc>
                  <a:txBody>
                    <a:bodyPr/>
                    <a:lstStyle/>
                    <a:p>
                      <a:pPr algn="ctr">
                        <a:lnSpc>
                          <a:spcPct val="115000"/>
                        </a:lnSpc>
                        <a:spcAft>
                          <a:spcPts val="0"/>
                        </a:spcAft>
                      </a:pPr>
                      <a:r>
                        <a:rPr lang="en-CA" sz="1200" dirty="0">
                          <a:effectLst/>
                        </a:rPr>
                        <a:t>79</a:t>
                      </a:r>
                      <a:endParaRPr lang="en-CA" sz="1100" dirty="0">
                        <a:effectLst/>
                        <a:latin typeface="Calibri"/>
                        <a:ea typeface="Calibri"/>
                        <a:cs typeface="Times New Roman"/>
                      </a:endParaRPr>
                    </a:p>
                  </a:txBody>
                  <a:tcPr marL="68580" marR="68580" marT="0" marB="0" anchor="ctr"/>
                </a:tc>
              </a:tr>
            </a:tbl>
          </a:graphicData>
        </a:graphic>
      </p:graphicFrame>
    </p:spTree>
    <p:extLst>
      <p:ext uri="{BB962C8B-B14F-4D97-AF65-F5344CB8AC3E}">
        <p14:creationId xmlns:p14="http://schemas.microsoft.com/office/powerpoint/2010/main" val="4059362376"/>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pPr lvl="0"/>
            <a:r>
              <a:rPr lang="en-CA" b="1" dirty="0"/>
              <a:t>Data Visualization</a:t>
            </a:r>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395536" y="1628800"/>
            <a:ext cx="8229600" cy="1512168"/>
          </a:xfrm>
        </p:spPr>
        <p:txBody>
          <a:bodyPr/>
          <a:lstStyle/>
          <a:p>
            <a:pPr marL="285750" indent="-285750">
              <a:buFont typeface="Wingdings" panose="05000000000000000000" pitchFamily="2" charset="2"/>
              <a:buChar char="v"/>
            </a:pPr>
            <a:r>
              <a:rPr lang="en-CA" sz="1800" dirty="0"/>
              <a:t>A picture is worth a thousand words and we can prove this in our data science world easily. With the help of Folium API and </a:t>
            </a:r>
            <a:r>
              <a:rPr lang="en-CA" sz="1800" b="1" dirty="0" err="1"/>
              <a:t>toronto_borough</a:t>
            </a:r>
            <a:r>
              <a:rPr lang="en-CA" sz="1800" dirty="0"/>
              <a:t> dataset we were able to plot the 38 neighbourhoods, with a special effect of heat map displaying the neighbourhood area and the neighbourhood in different colours too for the city of Toronto as illustrated in figure 7-1 below:</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856105" y="3140968"/>
            <a:ext cx="5431790" cy="3134360"/>
          </a:xfrm>
          <a:prstGeom prst="rect">
            <a:avLst/>
          </a:prstGeom>
        </p:spPr>
      </p:pic>
    </p:spTree>
    <p:extLst>
      <p:ext uri="{BB962C8B-B14F-4D97-AF65-F5344CB8AC3E}">
        <p14:creationId xmlns:p14="http://schemas.microsoft.com/office/powerpoint/2010/main" val="2648468496"/>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b="1" dirty="0"/>
              <a:t>Data Visualization</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395536" y="1628800"/>
            <a:ext cx="8229600" cy="1800200"/>
          </a:xfrm>
        </p:spPr>
        <p:txBody>
          <a:bodyPr/>
          <a:lstStyle/>
          <a:p>
            <a:pPr marL="285750" indent="-285750">
              <a:buFont typeface="Wingdings" panose="05000000000000000000" pitchFamily="2" charset="2"/>
              <a:buChar char="v"/>
            </a:pPr>
            <a:r>
              <a:rPr lang="en-CA" sz="1800" dirty="0"/>
              <a:t>In total we found 50 unique restaurants categories for the city of Toronto. Figure 7-2 illustrates all the restaurants categories and there details. Mediterranean restaurants category are coloured in white. This allows us to visualize the current location for these restaurants and will help us in verifying if our model had predicted correctly on where to establish the new Osmow’s restaurant, which is the objective of this project.</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073910" y="3501008"/>
            <a:ext cx="4996180" cy="2929890"/>
          </a:xfrm>
          <a:prstGeom prst="rect">
            <a:avLst/>
          </a:prstGeom>
        </p:spPr>
      </p:pic>
    </p:spTree>
    <p:extLst>
      <p:ext uri="{BB962C8B-B14F-4D97-AF65-F5344CB8AC3E}">
        <p14:creationId xmlns:p14="http://schemas.microsoft.com/office/powerpoint/2010/main" val="652643212"/>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b="1" dirty="0"/>
              <a:t>Data Visualization</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395536" y="1628800"/>
            <a:ext cx="8229600" cy="720080"/>
          </a:xfrm>
        </p:spPr>
        <p:txBody>
          <a:bodyPr/>
          <a:lstStyle/>
          <a:p>
            <a:pPr marL="285750" indent="-285750">
              <a:buFont typeface="Wingdings" panose="05000000000000000000" pitchFamily="2" charset="2"/>
              <a:buChar char="v"/>
            </a:pPr>
            <a:r>
              <a:rPr lang="en-CA" sz="1800" dirty="0"/>
              <a:t>Figure 7-3 illustrates the different grouping of Mediterranean restaurants. Mediterranean restaurant grouping is displayed in white:</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619672" y="2369433"/>
            <a:ext cx="6048672" cy="4011895"/>
          </a:xfrm>
          <a:prstGeom prst="rect">
            <a:avLst/>
          </a:prstGeom>
        </p:spPr>
      </p:pic>
    </p:spTree>
    <p:extLst>
      <p:ext uri="{BB962C8B-B14F-4D97-AF65-F5344CB8AC3E}">
        <p14:creationId xmlns:p14="http://schemas.microsoft.com/office/powerpoint/2010/main" val="183843844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b="1" dirty="0"/>
              <a:t>Data Visualization</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395536" y="1628800"/>
            <a:ext cx="8229600" cy="720080"/>
          </a:xfrm>
        </p:spPr>
        <p:txBody>
          <a:bodyPr/>
          <a:lstStyle/>
          <a:p>
            <a:pPr marL="285750" indent="-285750">
              <a:buFont typeface="Wingdings" panose="05000000000000000000" pitchFamily="2" charset="2"/>
              <a:buChar char="v"/>
            </a:pPr>
            <a:r>
              <a:rPr lang="en-CA" sz="1800" dirty="0"/>
              <a:t>Figure 7-4 illustrates the location of two Osmow’s restaurants in comparison to the other 7 Mediterranean restaurants category (Restaurant, Fast Food Restaurant, Middle Eastern Restaurant, Falafel Restaurant, </a:t>
            </a:r>
            <a:r>
              <a:rPr lang="en-CA" sz="1800" dirty="0" err="1"/>
              <a:t>Doner</a:t>
            </a:r>
            <a:r>
              <a:rPr lang="en-CA" sz="1800" dirty="0"/>
              <a:t> Restaurant, Afghan Restaurant and Persian Restaurant</a:t>
            </a:r>
            <a:r>
              <a:rPr lang="en-CA" sz="1800" dirty="0" smtClean="0"/>
              <a:t>).</a:t>
            </a:r>
            <a:endParaRPr lang="en-CA" sz="1800"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1600200" y="2916133"/>
            <a:ext cx="5943600" cy="3465195"/>
          </a:xfrm>
          <a:prstGeom prst="rect">
            <a:avLst/>
          </a:prstGeom>
        </p:spPr>
      </p:pic>
    </p:spTree>
    <p:extLst>
      <p:ext uri="{BB962C8B-B14F-4D97-AF65-F5344CB8AC3E}">
        <p14:creationId xmlns:p14="http://schemas.microsoft.com/office/powerpoint/2010/main" val="1268358135"/>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b="1" dirty="0"/>
              <a:t>Data Visualization</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395536" y="1628800"/>
            <a:ext cx="8229600" cy="648072"/>
          </a:xfrm>
        </p:spPr>
        <p:txBody>
          <a:bodyPr/>
          <a:lstStyle/>
          <a:p>
            <a:pPr lvl="1">
              <a:buFont typeface="Wingdings" panose="05000000000000000000" pitchFamily="2" charset="2"/>
              <a:buChar char="v"/>
            </a:pPr>
            <a:r>
              <a:rPr lang="en-CA" sz="1800" b="1" dirty="0"/>
              <a:t>Analyze Each Borough of the Mediterranean restaurants</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619672" y="2276872"/>
            <a:ext cx="5783912" cy="3963506"/>
          </a:xfrm>
          <a:prstGeom prst="rect">
            <a:avLst/>
          </a:prstGeom>
        </p:spPr>
      </p:pic>
    </p:spTree>
    <p:extLst>
      <p:ext uri="{BB962C8B-B14F-4D97-AF65-F5344CB8AC3E}">
        <p14:creationId xmlns:p14="http://schemas.microsoft.com/office/powerpoint/2010/main" val="190142824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b="1" dirty="0"/>
              <a:t>Data Visualization</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395536" y="1628800"/>
            <a:ext cx="8229600" cy="648072"/>
          </a:xfrm>
        </p:spPr>
        <p:txBody>
          <a:bodyPr/>
          <a:lstStyle/>
          <a:p>
            <a:pPr lvl="1">
              <a:buFont typeface="Wingdings" panose="05000000000000000000" pitchFamily="2" charset="2"/>
              <a:buChar char="v"/>
            </a:pPr>
            <a:r>
              <a:rPr lang="en-CA" sz="1800" dirty="0"/>
              <a:t>a bar graph displaying distance, number of different types of Mediterranean restaurants located in each of the 4 boroughs.</a:t>
            </a:r>
            <a:endParaRPr lang="en-CA" sz="1800" b="1"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539552" y="2713672"/>
            <a:ext cx="7992888" cy="2443520"/>
          </a:xfrm>
          <a:prstGeom prst="rect">
            <a:avLst/>
          </a:prstGeom>
        </p:spPr>
      </p:pic>
    </p:spTree>
    <p:extLst>
      <p:ext uri="{BB962C8B-B14F-4D97-AF65-F5344CB8AC3E}">
        <p14:creationId xmlns:p14="http://schemas.microsoft.com/office/powerpoint/2010/main" val="2304177993"/>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b="1" dirty="0"/>
              <a:t>Data Visualization</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395536" y="1628800"/>
            <a:ext cx="8229600" cy="648072"/>
          </a:xfrm>
        </p:spPr>
        <p:txBody>
          <a:bodyPr/>
          <a:lstStyle/>
          <a:p>
            <a:pPr marL="285750" indent="-285750">
              <a:buFont typeface="Wingdings" panose="05000000000000000000" pitchFamily="2" charset="2"/>
              <a:buChar char="v"/>
            </a:pPr>
            <a:r>
              <a:rPr lang="en-CA" sz="1800" dirty="0"/>
              <a:t>Currently two Osmow’s Mediterranean restaurants are located in Downtown Toronto borough. Please see figure a-3 for more detail. Currently this restaurant can be established in other 3 locations based on the data visualization. But we will wait for the </a:t>
            </a:r>
            <a:r>
              <a:rPr lang="en-CA" sz="1800" b="1" i="1" dirty="0"/>
              <a:t>KNN supervised machine learning</a:t>
            </a:r>
            <a:r>
              <a:rPr lang="en-CA" sz="1800" dirty="0"/>
              <a:t> result…</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95536" y="3212976"/>
            <a:ext cx="8280920" cy="2589441"/>
          </a:xfrm>
          <a:prstGeom prst="rect">
            <a:avLst/>
          </a:prstGeom>
        </p:spPr>
      </p:pic>
    </p:spTree>
    <p:extLst>
      <p:ext uri="{BB962C8B-B14F-4D97-AF65-F5344CB8AC3E}">
        <p14:creationId xmlns:p14="http://schemas.microsoft.com/office/powerpoint/2010/main" val="1684693397"/>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pPr lvl="0"/>
            <a:r>
              <a:rPr lang="en-CA" sz="3200" b="1" dirty="0" err="1"/>
              <a:t>LabelEncoder</a:t>
            </a:r>
            <a:r>
              <a:rPr lang="en-CA" sz="3200" b="1" dirty="0"/>
              <a:t> &amp; </a:t>
            </a:r>
            <a:r>
              <a:rPr lang="en-CA" sz="3200" b="1" dirty="0" err="1"/>
              <a:t>OneHotEncoder</a:t>
            </a:r>
            <a:r>
              <a:rPr lang="en-CA" sz="3200" b="1" dirty="0"/>
              <a:t> and </a:t>
            </a:r>
            <a:r>
              <a:rPr lang="en-CA" sz="3200" b="1" dirty="0" err="1"/>
              <a:t>DictVectorizer</a:t>
            </a:r>
            <a:endParaRPr lang="en-CA" sz="3200" b="1" dirty="0"/>
          </a:p>
        </p:txBody>
      </p:sp>
      <p:sp>
        <p:nvSpPr>
          <p:cNvPr id="2" name="Content Placeholder 1"/>
          <p:cNvSpPr>
            <a:spLocks noGrp="1"/>
          </p:cNvSpPr>
          <p:nvPr>
            <p:ph idx="1"/>
          </p:nvPr>
        </p:nvSpPr>
        <p:spPr>
          <a:xfrm>
            <a:off x="457200" y="1844824"/>
            <a:ext cx="8229600" cy="4328120"/>
          </a:xfrm>
        </p:spPr>
        <p:txBody>
          <a:bodyPr/>
          <a:lstStyle/>
          <a:p>
            <a:pPr marL="457200" indent="-457200">
              <a:buFont typeface="Wingdings" panose="05000000000000000000" pitchFamily="2" charset="2"/>
              <a:buChar char="v"/>
            </a:pPr>
            <a:r>
              <a:rPr lang="en-CA" sz="2000" dirty="0"/>
              <a:t>Machine learning is an important aspect in the data science stream. One important part is feature engineering. It is very common and easy to mess up because there are many categorical features in a dataset. Machine learning or algorithm is all about reading numerical values. Special precaution and attention is required to ensure that encoding is performed correctly. </a:t>
            </a:r>
            <a:r>
              <a:rPr lang="en-CA" sz="2000" u="sng" dirty="0">
                <a:hlinkClick r:id="rId2"/>
              </a:rPr>
              <a:t>Yan Liu, a data scientist</a:t>
            </a:r>
            <a:r>
              <a:rPr lang="en-CA" sz="2000" dirty="0"/>
              <a:t>, found a way to automate this process in python with few lines of code. I used his code to perform the data encoding process for this project.</a:t>
            </a:r>
          </a:p>
          <a:p>
            <a:pPr lvl="1">
              <a:buFont typeface="Wingdings" panose="05000000000000000000" pitchFamily="2" charset="2"/>
              <a:buChar char="v"/>
            </a:pPr>
            <a:r>
              <a:rPr lang="en-CA" sz="2000" dirty="0" err="1"/>
              <a:t>mediterranean</a:t>
            </a:r>
            <a:r>
              <a:rPr lang="en-CA" sz="2000" dirty="0"/>
              <a:t> _</a:t>
            </a:r>
            <a:r>
              <a:rPr lang="en-CA" sz="2000" dirty="0" err="1"/>
              <a:t>df</a:t>
            </a:r>
            <a:r>
              <a:rPr lang="en-CA" sz="2000" dirty="0"/>
              <a:t>  following categorical values were converted into numerical values:</a:t>
            </a:r>
          </a:p>
          <a:p>
            <a:pPr lvl="2">
              <a:buFont typeface="Wingdings" panose="05000000000000000000" pitchFamily="2" charset="2"/>
              <a:buChar char="v"/>
            </a:pPr>
            <a:r>
              <a:rPr lang="en-CA" sz="2000" dirty="0"/>
              <a:t>Borough column value before applying encoding:</a:t>
            </a:r>
          </a:p>
        </p:txBody>
      </p:sp>
    </p:spTree>
    <p:extLst>
      <p:ext uri="{BB962C8B-B14F-4D97-AF65-F5344CB8AC3E}">
        <p14:creationId xmlns:p14="http://schemas.microsoft.com/office/powerpoint/2010/main" val="153855959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pPr lvl="0"/>
            <a:r>
              <a:rPr lang="en-CA" sz="3200" b="1" dirty="0" err="1"/>
              <a:t>LabelEncoder</a:t>
            </a:r>
            <a:r>
              <a:rPr lang="en-CA" sz="3200" b="1" dirty="0"/>
              <a:t> &amp; </a:t>
            </a:r>
            <a:r>
              <a:rPr lang="en-CA" sz="3200" b="1" dirty="0" err="1"/>
              <a:t>OneHotEncoder</a:t>
            </a:r>
            <a:r>
              <a:rPr lang="en-CA" sz="3200" b="1" dirty="0"/>
              <a:t> and </a:t>
            </a:r>
            <a:r>
              <a:rPr lang="en-CA" sz="3200" b="1" dirty="0" err="1"/>
              <a:t>DictVectorizer</a:t>
            </a:r>
            <a:endParaRPr lang="en-CA" sz="3200" b="1"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67544" y="1920240"/>
            <a:ext cx="3703320" cy="1508760"/>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465527" y="1921232"/>
            <a:ext cx="3464560" cy="144780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467544" y="3933056"/>
            <a:ext cx="4462145" cy="1741170"/>
          </a:xfrm>
          <a:prstGeom prst="rect">
            <a:avLst/>
          </a:prstGeom>
        </p:spPr>
      </p:pic>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4207108" y="3933056"/>
            <a:ext cx="3749040" cy="1892935"/>
          </a:xfrm>
          <a:prstGeom prst="rect">
            <a:avLst/>
          </a:prstGeom>
        </p:spPr>
      </p:pic>
    </p:spTree>
    <p:extLst>
      <p:ext uri="{BB962C8B-B14F-4D97-AF65-F5344CB8AC3E}">
        <p14:creationId xmlns:p14="http://schemas.microsoft.com/office/powerpoint/2010/main" val="519685003"/>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 xmlns:a16="http://schemas.microsoft.com/office/drawing/2014/main" id="{36A902FC-88F5-48AD-90BF-F4E796FA5039}"/>
              </a:ext>
            </a:extLst>
          </p:cNvPr>
          <p:cNvSpPr>
            <a:spLocks noGrp="1" noChangeArrowheads="1"/>
          </p:cNvSpPr>
          <p:nvPr>
            <p:ph type="title"/>
          </p:nvPr>
        </p:nvSpPr>
        <p:spPr/>
        <p:txBody>
          <a:bodyPr/>
          <a:lstStyle/>
          <a:p>
            <a:r>
              <a:rPr lang="en-US" altLang="en-US" dirty="0"/>
              <a:t>Introduction</a:t>
            </a:r>
          </a:p>
        </p:txBody>
      </p:sp>
      <p:sp>
        <p:nvSpPr>
          <p:cNvPr id="50179" name="Rectangle 3">
            <a:extLst>
              <a:ext uri="{FF2B5EF4-FFF2-40B4-BE49-F238E27FC236}">
                <a16:creationId xmlns="" xmlns:a16="http://schemas.microsoft.com/office/drawing/2014/main" id="{21D2A9D6-5F83-42B6-AD82-F5E8840A77E7}"/>
              </a:ext>
            </a:extLst>
          </p:cNvPr>
          <p:cNvSpPr>
            <a:spLocks noGrp="1" noChangeArrowheads="1"/>
          </p:cNvSpPr>
          <p:nvPr>
            <p:ph idx="1"/>
          </p:nvPr>
        </p:nvSpPr>
        <p:spPr>
          <a:xfrm>
            <a:off x="446856" y="1556792"/>
            <a:ext cx="8229600" cy="4328120"/>
          </a:xfrm>
        </p:spPr>
        <p:txBody>
          <a:bodyPr/>
          <a:lstStyle/>
          <a:p>
            <a:r>
              <a:rPr lang="en-CA" sz="2000" dirty="0"/>
              <a:t>Osmow’s, a modern authentic Mediterranean restaurant, received the </a:t>
            </a:r>
            <a:r>
              <a:rPr lang="en-CA" sz="2000" u="sng" dirty="0">
                <a:hlinkClick r:id="rId2"/>
              </a:rPr>
              <a:t>2018 Platinum Readers’ Choice Awards</a:t>
            </a:r>
            <a:r>
              <a:rPr lang="en-CA" sz="2000" dirty="0"/>
              <a:t>. On June 13, 2019, Raptors won their 1</a:t>
            </a:r>
            <a:r>
              <a:rPr lang="en-CA" sz="2000" baseline="30000" dirty="0"/>
              <a:t>st</a:t>
            </a:r>
            <a:r>
              <a:rPr lang="en-CA" sz="2000" dirty="0"/>
              <a:t> National Basketball Association (NBA) championship title. Osmow’s hired Norman Powell and Fred </a:t>
            </a:r>
            <a:r>
              <a:rPr lang="en-CA" sz="2000" dirty="0" err="1"/>
              <a:t>Vanvleet</a:t>
            </a:r>
            <a:r>
              <a:rPr lang="en-CA" sz="2000" dirty="0"/>
              <a:t>, players from Raptors team, to create an advertisement for their fast food chain. Since then Osmow’s restaurant has been growing exponentially. Currently there are 70+ locations in Ontario out of which, two are located in downtown Toronto, one at Queen &amp; Bathurst (Fashion District) and another at College &amp; Augusta (Kensington Market). Being a Torontonian and seeing the craving for this cuisine, as per the </a:t>
            </a:r>
            <a:r>
              <a:rPr lang="en-CA" sz="2000" u="sng" dirty="0">
                <a:hlinkClick r:id="rId3"/>
              </a:rPr>
              <a:t>Osmow's</a:t>
            </a:r>
            <a:r>
              <a:rPr lang="en-CA" sz="2000" dirty="0"/>
              <a:t> official web site, I decided to do my </a:t>
            </a:r>
            <a:r>
              <a:rPr lang="en-CA" sz="2000" b="1" dirty="0"/>
              <a:t>capstone project on recommending a new location for establishing the Osmow’s restaurant in one of the following locations: East Toronto, Central Toronto, Downtown Toronto or West Toronto.</a:t>
            </a:r>
            <a:endParaRPr lang="en-US" altLang="en-US" sz="2000" b="1" dirty="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pPr lvl="0"/>
            <a:r>
              <a:rPr lang="en-CA" sz="3200" b="1" dirty="0" err="1"/>
              <a:t>LabelEncoder</a:t>
            </a:r>
            <a:r>
              <a:rPr lang="en-CA" sz="3200" b="1" dirty="0"/>
              <a:t> &amp; </a:t>
            </a:r>
            <a:r>
              <a:rPr lang="en-CA" sz="3200" b="1" dirty="0" err="1"/>
              <a:t>OneHotEncoder</a:t>
            </a:r>
            <a:r>
              <a:rPr lang="en-CA" sz="3200" b="1" dirty="0"/>
              <a:t> and </a:t>
            </a:r>
            <a:r>
              <a:rPr lang="en-CA" sz="3200" b="1" dirty="0" err="1"/>
              <a:t>DictVectorizer</a:t>
            </a:r>
            <a:endParaRPr lang="en-CA" sz="3200" b="1" dirty="0"/>
          </a:p>
        </p:txBody>
      </p:sp>
      <p:sp>
        <p:nvSpPr>
          <p:cNvPr id="2" name="TextBox 1"/>
          <p:cNvSpPr txBox="1"/>
          <p:nvPr/>
        </p:nvSpPr>
        <p:spPr>
          <a:xfrm>
            <a:off x="467544" y="1628800"/>
            <a:ext cx="7416824" cy="369332"/>
          </a:xfrm>
          <a:prstGeom prst="rect">
            <a:avLst/>
          </a:prstGeom>
          <a:noFill/>
        </p:spPr>
        <p:txBody>
          <a:bodyPr wrap="square" rtlCol="0">
            <a:spAutoFit/>
          </a:bodyPr>
          <a:lstStyle/>
          <a:p>
            <a:pPr marL="285750" indent="-285750">
              <a:buFont typeface="Wingdings" panose="05000000000000000000" pitchFamily="2" charset="2"/>
              <a:buChar char="v"/>
            </a:pPr>
            <a:r>
              <a:rPr lang="en-CA" b="1" dirty="0"/>
              <a:t>Before </a:t>
            </a:r>
            <a:r>
              <a:rPr lang="en-CA" b="1" dirty="0" err="1"/>
              <a:t>labelEncoder</a:t>
            </a:r>
            <a:r>
              <a:rPr lang="en-CA" b="1" dirty="0"/>
              <a:t>, </a:t>
            </a:r>
            <a:r>
              <a:rPr lang="en-CA" b="1" dirty="0" err="1"/>
              <a:t>OneHotEncoder</a:t>
            </a:r>
            <a:r>
              <a:rPr lang="en-CA" b="1" dirty="0"/>
              <a:t> and </a:t>
            </a:r>
            <a:r>
              <a:rPr lang="en-CA" b="1" dirty="0" err="1"/>
              <a:t>DictVectorizer</a:t>
            </a:r>
            <a:endParaRPr lang="en-CA" dirty="0"/>
          </a:p>
        </p:txBody>
      </p:sp>
      <p:sp>
        <p:nvSpPr>
          <p:cNvPr id="9" name="TextBox 8"/>
          <p:cNvSpPr txBox="1"/>
          <p:nvPr/>
        </p:nvSpPr>
        <p:spPr>
          <a:xfrm>
            <a:off x="539552" y="3851756"/>
            <a:ext cx="7416824" cy="369332"/>
          </a:xfrm>
          <a:prstGeom prst="rect">
            <a:avLst/>
          </a:prstGeom>
          <a:noFill/>
        </p:spPr>
        <p:txBody>
          <a:bodyPr wrap="square" rtlCol="0">
            <a:spAutoFit/>
          </a:bodyPr>
          <a:lstStyle/>
          <a:p>
            <a:pPr marL="285750" indent="-285750">
              <a:buFont typeface="Wingdings" panose="05000000000000000000" pitchFamily="2" charset="2"/>
              <a:buChar char="v"/>
            </a:pPr>
            <a:r>
              <a:rPr lang="en-CA" b="1" dirty="0"/>
              <a:t>Before </a:t>
            </a:r>
            <a:r>
              <a:rPr lang="en-CA" b="1" dirty="0" err="1"/>
              <a:t>labelEncoder</a:t>
            </a:r>
            <a:r>
              <a:rPr lang="en-CA" b="1" dirty="0"/>
              <a:t>, </a:t>
            </a:r>
            <a:r>
              <a:rPr lang="en-CA" b="1" dirty="0" err="1"/>
              <a:t>OneHotEncoder</a:t>
            </a:r>
            <a:r>
              <a:rPr lang="en-CA" b="1" dirty="0"/>
              <a:t> and </a:t>
            </a:r>
            <a:r>
              <a:rPr lang="en-CA" b="1" dirty="0" err="1"/>
              <a:t>DictVectorizer</a:t>
            </a:r>
            <a:endParaRPr lang="en-CA" dirty="0"/>
          </a:p>
        </p:txBody>
      </p:sp>
      <p:pic>
        <p:nvPicPr>
          <p:cNvPr id="10" name="Picture 9"/>
          <p:cNvPicPr/>
          <p:nvPr/>
        </p:nvPicPr>
        <p:blipFill>
          <a:blip r:embed="rId2" cstate="print">
            <a:extLst>
              <a:ext uri="{28A0092B-C50C-407E-A947-70E740481C1C}">
                <a14:useLocalDpi xmlns:a14="http://schemas.microsoft.com/office/drawing/2010/main" val="0"/>
              </a:ext>
            </a:extLst>
          </a:blip>
          <a:stretch>
            <a:fillRect/>
          </a:stretch>
        </p:blipFill>
        <p:spPr>
          <a:xfrm>
            <a:off x="899592" y="2060848"/>
            <a:ext cx="6768752" cy="1790908"/>
          </a:xfrm>
          <a:prstGeom prst="rect">
            <a:avLst/>
          </a:prstGeom>
        </p:spPr>
      </p:pic>
      <p:pic>
        <p:nvPicPr>
          <p:cNvPr id="11" name="Picture 10"/>
          <p:cNvPicPr/>
          <p:nvPr/>
        </p:nvPicPr>
        <p:blipFill>
          <a:blip r:embed="rId3" cstate="print">
            <a:extLst>
              <a:ext uri="{28A0092B-C50C-407E-A947-70E740481C1C}">
                <a14:useLocalDpi xmlns:a14="http://schemas.microsoft.com/office/drawing/2010/main" val="0"/>
              </a:ext>
            </a:extLst>
          </a:blip>
          <a:stretch>
            <a:fillRect/>
          </a:stretch>
        </p:blipFill>
        <p:spPr>
          <a:xfrm>
            <a:off x="1403648" y="4267200"/>
            <a:ext cx="6140152" cy="1970112"/>
          </a:xfrm>
          <a:prstGeom prst="rect">
            <a:avLst/>
          </a:prstGeom>
        </p:spPr>
      </p:pic>
    </p:spTree>
    <p:extLst>
      <p:ext uri="{BB962C8B-B14F-4D97-AF65-F5344CB8AC3E}">
        <p14:creationId xmlns:p14="http://schemas.microsoft.com/office/powerpoint/2010/main" val="1802583331"/>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dirty="0"/>
              <a:t>Model Evaluation and Refinement:</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395536" y="1700808"/>
            <a:ext cx="8229600" cy="1152128"/>
          </a:xfrm>
        </p:spPr>
        <p:txBody>
          <a:bodyPr/>
          <a:lstStyle/>
          <a:p>
            <a:pPr marL="285750" indent="-285750">
              <a:buFont typeface="Wingdings" panose="05000000000000000000" pitchFamily="2" charset="2"/>
              <a:buChar char="v"/>
            </a:pPr>
            <a:r>
              <a:rPr lang="en-CA" sz="1600" dirty="0"/>
              <a:t>K-Nearest Neighbors is an algorithm for supervised machine learning. Data is 'trained' with data points, in our case it was K=5, then for the best K with Ks=13 and the result was</a:t>
            </a:r>
            <a:r>
              <a:rPr lang="en-CA" sz="1600" dirty="0" smtClean="0"/>
              <a:t>: array</a:t>
            </a:r>
            <a:r>
              <a:rPr lang="en-CA" sz="1600" dirty="0"/>
              <a:t>([1.        , 0.81927711, 0.81927711, 0.81927711, 0.80722892, 0.81927711, 0.79518072, 0.79518072, 0.79518072, 0.79518072, 0.79518072, 0.79518072])</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619672" y="2891591"/>
            <a:ext cx="5688632" cy="3417729"/>
          </a:xfrm>
          <a:prstGeom prst="rect">
            <a:avLst/>
          </a:prstGeom>
        </p:spPr>
      </p:pic>
    </p:spTree>
    <p:extLst>
      <p:ext uri="{BB962C8B-B14F-4D97-AF65-F5344CB8AC3E}">
        <p14:creationId xmlns:p14="http://schemas.microsoft.com/office/powerpoint/2010/main" val="2964094791"/>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 xmlns:a16="http://schemas.microsoft.com/office/drawing/2014/main" id="{9C29C9C0-94A4-4CD0-8450-BB3E37DAA598}"/>
              </a:ext>
            </a:extLst>
          </p:cNvPr>
          <p:cNvSpPr>
            <a:spLocks noGrp="1" noChangeArrowheads="1"/>
          </p:cNvSpPr>
          <p:nvPr>
            <p:ph type="title"/>
          </p:nvPr>
        </p:nvSpPr>
        <p:spPr/>
        <p:txBody>
          <a:bodyPr/>
          <a:lstStyle/>
          <a:p>
            <a:pPr lvl="0"/>
            <a:r>
              <a:rPr lang="en-CA" b="1" dirty="0"/>
              <a:t>Results and Discussion</a:t>
            </a:r>
            <a:r>
              <a:rPr lang="en-CA" b="1" dirty="0" smtClean="0"/>
              <a:t>:</a:t>
            </a:r>
            <a:endParaRPr lang="en-US" altLang="en-US" dirty="0"/>
          </a:p>
        </p:txBody>
      </p:sp>
      <p:sp>
        <p:nvSpPr>
          <p:cNvPr id="56323" name="Rectangle 3">
            <a:extLst>
              <a:ext uri="{FF2B5EF4-FFF2-40B4-BE49-F238E27FC236}">
                <a16:creationId xmlns="" xmlns:a16="http://schemas.microsoft.com/office/drawing/2014/main" id="{77A29BC2-49A6-43F7-8A22-BEF4EF420396}"/>
              </a:ext>
            </a:extLst>
          </p:cNvPr>
          <p:cNvSpPr>
            <a:spLocks noGrp="1" noChangeArrowheads="1"/>
          </p:cNvSpPr>
          <p:nvPr>
            <p:ph type="body" idx="1"/>
          </p:nvPr>
        </p:nvSpPr>
        <p:spPr>
          <a:xfrm>
            <a:off x="323528" y="1556792"/>
            <a:ext cx="8229600" cy="1159768"/>
          </a:xfrm>
        </p:spPr>
        <p:txBody>
          <a:bodyPr/>
          <a:lstStyle/>
          <a:p>
            <a:pPr marL="285750" indent="-285750">
              <a:buFont typeface="Wingdings" panose="05000000000000000000" pitchFamily="2" charset="2"/>
              <a:buChar char="v"/>
            </a:pPr>
            <a:r>
              <a:rPr lang="en-CA" sz="1600" dirty="0"/>
              <a:t>In pattern recognition, the k-nearest neighbour algorithm (k-NN) is a non-parametric method used for classification and regression. In both cases, the input consists of the k closest training examples in the feature space. If k = 1, then the object is simply assigned to the class of that single nearest neighbor.</a:t>
            </a:r>
            <a:endParaRPr lang="en-US" altLang="en-US" sz="1600" dirty="0"/>
          </a:p>
        </p:txBody>
      </p:sp>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1691680" y="2878832"/>
            <a:ext cx="5674940" cy="2998440"/>
          </a:xfrm>
          <a:prstGeom prst="rect">
            <a:avLst/>
          </a:prstGeom>
        </p:spPr>
      </p:pic>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 xmlns:a16="http://schemas.microsoft.com/office/drawing/2014/main" id="{F079DF69-E810-4E9A-A517-51F82D4D60D4}"/>
              </a:ext>
            </a:extLst>
          </p:cNvPr>
          <p:cNvSpPr>
            <a:spLocks noGrp="1" noChangeArrowheads="1"/>
          </p:cNvSpPr>
          <p:nvPr>
            <p:ph type="title"/>
          </p:nvPr>
        </p:nvSpPr>
        <p:spPr/>
        <p:txBody>
          <a:bodyPr/>
          <a:lstStyle/>
          <a:p>
            <a:r>
              <a:rPr lang="en-CA" b="1" dirty="0"/>
              <a:t>Results and Discussion:</a:t>
            </a:r>
            <a:endParaRPr lang="en-US" altLang="en-US" dirty="0"/>
          </a:p>
        </p:txBody>
      </p:sp>
      <p:sp>
        <p:nvSpPr>
          <p:cNvPr id="57347" name="Rectangle 3">
            <a:extLst>
              <a:ext uri="{FF2B5EF4-FFF2-40B4-BE49-F238E27FC236}">
                <a16:creationId xmlns="" xmlns:a16="http://schemas.microsoft.com/office/drawing/2014/main" id="{8773DEBF-6830-42F0-AFF0-CB8EAA851FEF}"/>
              </a:ext>
            </a:extLst>
          </p:cNvPr>
          <p:cNvSpPr>
            <a:spLocks noGrp="1" noChangeArrowheads="1"/>
          </p:cNvSpPr>
          <p:nvPr>
            <p:ph idx="1"/>
          </p:nvPr>
        </p:nvSpPr>
        <p:spPr>
          <a:xfrm>
            <a:off x="457200" y="1628800"/>
            <a:ext cx="8229600" cy="4685290"/>
          </a:xfrm>
        </p:spPr>
        <p:txBody>
          <a:bodyPr/>
          <a:lstStyle/>
          <a:p>
            <a:r>
              <a:rPr lang="en-CA" sz="1800" b="1" dirty="0" err="1"/>
              <a:t>Jaccard</a:t>
            </a:r>
            <a:r>
              <a:rPr lang="en-CA" sz="1800" dirty="0"/>
              <a:t> similarity coefficient is a statistic used in understanding the similarities between sample sets. The measurement emphasizes similarity between finite sample sets, and is formally defined as the size of the intersection divided by the size of the union of the sample sets. In our case the values are very promising. </a:t>
            </a:r>
          </a:p>
          <a:p>
            <a:r>
              <a:rPr lang="en-CA" sz="1800" b="1" dirty="0"/>
              <a:t>F1 score </a:t>
            </a:r>
            <a:r>
              <a:rPr lang="en-CA" sz="1800" dirty="0"/>
              <a:t>(also F-score or F-measure) is a measure of a test's accuracy. Used for statistical analysis of binary classification, The F1 score is the harmonic mean of the precision and recall, where an F1 score reaches its best value at 1 (perfect precision and recall) and worst at 0. In our case the value is ranging between 0.7 and 1</a:t>
            </a:r>
            <a:r>
              <a:rPr lang="en-CA" sz="1800" dirty="0" smtClean="0"/>
              <a:t>.</a:t>
            </a:r>
          </a:p>
          <a:p>
            <a:r>
              <a:rPr lang="en-CA" sz="1800" b="1" dirty="0"/>
              <a:t>Decision tree learning</a:t>
            </a:r>
            <a:r>
              <a:rPr lang="en-CA" sz="1800" dirty="0"/>
              <a:t> is a method commonly used in data mining. The goal is to create a model that predicts the value of a target variable based on several input variables. In our case we have four different choices to select from and make a decision. For this purpose I used it and the result is 1 which means the outcome at the end of the leaf is correct.</a:t>
            </a:r>
          </a:p>
          <a:p>
            <a:endParaRPr lang="en-CA" sz="1800" dirty="0"/>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 xmlns:a16="http://schemas.microsoft.com/office/drawing/2014/main" id="{F079DF69-E810-4E9A-A517-51F82D4D60D4}"/>
              </a:ext>
            </a:extLst>
          </p:cNvPr>
          <p:cNvSpPr>
            <a:spLocks noGrp="1" noChangeArrowheads="1"/>
          </p:cNvSpPr>
          <p:nvPr>
            <p:ph type="title"/>
          </p:nvPr>
        </p:nvSpPr>
        <p:spPr/>
        <p:txBody>
          <a:bodyPr/>
          <a:lstStyle/>
          <a:p>
            <a:r>
              <a:rPr lang="en-CA" b="1" dirty="0"/>
              <a:t>Results and Discussion:</a:t>
            </a:r>
            <a:endParaRPr lang="en-US" altLang="en-US" dirty="0"/>
          </a:p>
        </p:txBody>
      </p:sp>
      <p:sp>
        <p:nvSpPr>
          <p:cNvPr id="57347" name="Rectangle 3">
            <a:extLst>
              <a:ext uri="{FF2B5EF4-FFF2-40B4-BE49-F238E27FC236}">
                <a16:creationId xmlns="" xmlns:a16="http://schemas.microsoft.com/office/drawing/2014/main" id="{8773DEBF-6830-42F0-AFF0-CB8EAA851FEF}"/>
              </a:ext>
            </a:extLst>
          </p:cNvPr>
          <p:cNvSpPr>
            <a:spLocks noGrp="1" noChangeArrowheads="1"/>
          </p:cNvSpPr>
          <p:nvPr>
            <p:ph idx="1"/>
          </p:nvPr>
        </p:nvSpPr>
        <p:spPr>
          <a:xfrm>
            <a:off x="457200" y="1844824"/>
            <a:ext cx="8229600" cy="4685290"/>
          </a:xfrm>
        </p:spPr>
        <p:txBody>
          <a:bodyPr/>
          <a:lstStyle/>
          <a:p>
            <a:r>
              <a:rPr lang="en-CA" sz="1800" b="1" dirty="0" smtClean="0"/>
              <a:t>Support </a:t>
            </a:r>
            <a:r>
              <a:rPr lang="en-CA" sz="1800" b="1" dirty="0"/>
              <a:t>Vector Machine</a:t>
            </a:r>
            <a:r>
              <a:rPr lang="en-CA" sz="1800" dirty="0"/>
              <a:t> is a linear model for classification and regression problems. It can solve linear and non-linear problems and work well for many practical problems and in our case it worked well.</a:t>
            </a:r>
          </a:p>
          <a:p>
            <a:r>
              <a:rPr lang="en-CA" sz="1800" b="1" dirty="0"/>
              <a:t>Logistic regression</a:t>
            </a:r>
            <a:r>
              <a:rPr lang="en-CA" sz="1800" dirty="0"/>
              <a:t> is a statistical analysis method used to predict a data value based on prior observations of a data set. It then scores new cases on their probability of falling into a particular outcome category.</a:t>
            </a:r>
          </a:p>
          <a:p>
            <a:r>
              <a:rPr lang="en-CA" sz="1800" b="1" dirty="0"/>
              <a:t>Log Loss</a:t>
            </a:r>
            <a:r>
              <a:rPr lang="en-CA" sz="1800" dirty="0"/>
              <a:t>, logarithmic loss (related to cross-entropy) measures the performance of a classification model where the prediction input is a probability value between 0 and 1. The goal of our machine learning models is to minimize this value and in our case it is 0.49, which is fairly good.  Log loss increases as the predicted probability diverges from the actual label but in our case the predication is close to 0.82 which is pretty good.</a:t>
            </a:r>
          </a:p>
          <a:p>
            <a:r>
              <a:rPr lang="en-CA" sz="1800" dirty="0"/>
              <a:t>I used the above machine learning algorithms, just to ensure that we get the best result and in our case we did a fairly good job.</a:t>
            </a:r>
            <a:endParaRPr lang="en-US" altLang="en-US" sz="1800" dirty="0"/>
          </a:p>
        </p:txBody>
      </p:sp>
    </p:spTree>
    <p:extLst>
      <p:ext uri="{BB962C8B-B14F-4D97-AF65-F5344CB8AC3E}">
        <p14:creationId xmlns:p14="http://schemas.microsoft.com/office/powerpoint/2010/main" val="425582767"/>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 xmlns:a16="http://schemas.microsoft.com/office/drawing/2014/main" id="{F079DF69-E810-4E9A-A517-51F82D4D60D4}"/>
              </a:ext>
            </a:extLst>
          </p:cNvPr>
          <p:cNvSpPr>
            <a:spLocks noGrp="1" noChangeArrowheads="1"/>
          </p:cNvSpPr>
          <p:nvPr>
            <p:ph type="title"/>
          </p:nvPr>
        </p:nvSpPr>
        <p:spPr/>
        <p:txBody>
          <a:bodyPr/>
          <a:lstStyle/>
          <a:p>
            <a:r>
              <a:rPr lang="en-CA" b="1" dirty="0" smtClean="0"/>
              <a:t>Conclusion:</a:t>
            </a:r>
            <a:endParaRPr lang="en-US" altLang="en-US" dirty="0"/>
          </a:p>
        </p:txBody>
      </p:sp>
      <p:sp>
        <p:nvSpPr>
          <p:cNvPr id="57347" name="Rectangle 3">
            <a:extLst>
              <a:ext uri="{FF2B5EF4-FFF2-40B4-BE49-F238E27FC236}">
                <a16:creationId xmlns="" xmlns:a16="http://schemas.microsoft.com/office/drawing/2014/main" id="{8773DEBF-6830-42F0-AFF0-CB8EAA851FEF}"/>
              </a:ext>
            </a:extLst>
          </p:cNvPr>
          <p:cNvSpPr>
            <a:spLocks noGrp="1" noChangeArrowheads="1"/>
          </p:cNvSpPr>
          <p:nvPr>
            <p:ph idx="1"/>
          </p:nvPr>
        </p:nvSpPr>
        <p:spPr>
          <a:xfrm>
            <a:off x="457200" y="1844824"/>
            <a:ext cx="8229600" cy="4685290"/>
          </a:xfrm>
        </p:spPr>
        <p:txBody>
          <a:bodyPr/>
          <a:lstStyle/>
          <a:p>
            <a:pPr marL="285750" indent="-285750">
              <a:buFont typeface="Wingdings" panose="05000000000000000000" pitchFamily="2" charset="2"/>
              <a:buChar char="v"/>
            </a:pPr>
            <a:r>
              <a:rPr lang="en-CA" sz="2000" dirty="0"/>
              <a:t>Based on the data visualization results we discovered that currently both Osmow’s restaurants are located in Downtown Toronto neighbourhood. </a:t>
            </a:r>
            <a:r>
              <a:rPr lang="en-CA" sz="2000" b="1" i="1" dirty="0"/>
              <a:t>KNN supervised machine learning</a:t>
            </a:r>
            <a:r>
              <a:rPr lang="en-CA" sz="2000" dirty="0"/>
              <a:t> also predicted the same result. The best accuracy and the returned value is 1, which is illustrated in figure 10-1. I will leave it to best interest of my stakeholder to decide on the new establishment, as there is a huge opportunity in the other 3 boroughs, which are East, Central and West Toronto. As per the Osmow’s official website they are growing significantly in the East of Toronto.</a:t>
            </a:r>
          </a:p>
        </p:txBody>
      </p:sp>
    </p:spTree>
    <p:extLst>
      <p:ext uri="{BB962C8B-B14F-4D97-AF65-F5344CB8AC3E}">
        <p14:creationId xmlns:p14="http://schemas.microsoft.com/office/powerpoint/2010/main" val="412916716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 xmlns:a16="http://schemas.microsoft.com/office/drawing/2014/main" id="{DED2102B-834D-4DF7-A4CC-C6A08C3014CE}"/>
              </a:ext>
            </a:extLst>
          </p:cNvPr>
          <p:cNvSpPr>
            <a:spLocks noGrp="1" noChangeArrowheads="1"/>
          </p:cNvSpPr>
          <p:nvPr>
            <p:ph type="title"/>
          </p:nvPr>
        </p:nvSpPr>
        <p:spPr>
          <a:xfrm>
            <a:off x="381000" y="1905000"/>
            <a:ext cx="8229600" cy="1371600"/>
          </a:xfrm>
        </p:spPr>
        <p:txBody>
          <a:bodyPr/>
          <a:lstStyle/>
          <a:p>
            <a:pPr algn="ctr"/>
            <a:r>
              <a:rPr lang="en-US" altLang="en-US"/>
              <a:t>Questions?</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 xmlns:a16="http://schemas.microsoft.com/office/drawing/2014/main" id="{7B72D8B8-4895-488F-8DB1-B94C71288570}"/>
              </a:ext>
            </a:extLst>
          </p:cNvPr>
          <p:cNvSpPr>
            <a:spLocks noGrp="1" noChangeArrowheads="1"/>
          </p:cNvSpPr>
          <p:nvPr>
            <p:ph type="title"/>
          </p:nvPr>
        </p:nvSpPr>
        <p:spPr/>
        <p:txBody>
          <a:bodyPr/>
          <a:lstStyle/>
          <a:p>
            <a:r>
              <a:rPr lang="en-US" altLang="en-US"/>
              <a:t>Problem Statement</a:t>
            </a:r>
          </a:p>
        </p:txBody>
      </p:sp>
      <p:sp>
        <p:nvSpPr>
          <p:cNvPr id="51203" name="Rectangle 3">
            <a:extLst>
              <a:ext uri="{FF2B5EF4-FFF2-40B4-BE49-F238E27FC236}">
                <a16:creationId xmlns="" xmlns:a16="http://schemas.microsoft.com/office/drawing/2014/main" id="{C32DC144-A15A-4DC4-B7B7-179F0D3956D5}"/>
              </a:ext>
            </a:extLst>
          </p:cNvPr>
          <p:cNvSpPr>
            <a:spLocks noGrp="1" noChangeArrowheads="1"/>
          </p:cNvSpPr>
          <p:nvPr>
            <p:ph idx="1"/>
          </p:nvPr>
        </p:nvSpPr>
        <p:spPr>
          <a:xfrm>
            <a:off x="457200" y="1981200"/>
            <a:ext cx="8229600" cy="3896072"/>
          </a:xfrm>
        </p:spPr>
        <p:txBody>
          <a:bodyPr/>
          <a:lstStyle/>
          <a:p>
            <a:r>
              <a:rPr lang="en-CA" sz="1800" dirty="0"/>
              <a:t>The city of Toronto is known for its multiculturalism. Toronto is the fourth-most-populous North American city </a:t>
            </a:r>
            <a:r>
              <a:rPr lang="en-CA" sz="1800" dirty="0" smtClean="0"/>
              <a:t>(</a:t>
            </a:r>
            <a:r>
              <a:rPr lang="en-CA" sz="1800" dirty="0"/>
              <a:t>2,826,498) as per the </a:t>
            </a:r>
            <a:r>
              <a:rPr lang="en-CA" sz="1800" u="sng" dirty="0">
                <a:hlinkClick r:id="rId2"/>
              </a:rPr>
              <a:t>wikipedia.org</a:t>
            </a:r>
            <a:r>
              <a:rPr lang="en-CA" sz="1800" dirty="0"/>
              <a:t>. In Toronto city the following locations: East Toronto, Central Toronto, Downtown Toronto and West Toronto have wide varieties of fast food restaurants, cuisines and many venues. As we are aware that currently Osmow’s is located at Queen and Bathurst (Fashion District) and at College and Augusta (Kensington Market). </a:t>
            </a:r>
            <a:endParaRPr lang="en-CA" sz="1800" dirty="0" smtClean="0"/>
          </a:p>
          <a:p>
            <a:endParaRPr lang="en-CA" sz="1800" dirty="0"/>
          </a:p>
          <a:p>
            <a:r>
              <a:rPr lang="en-CA" sz="2800" b="1" dirty="0" smtClean="0"/>
              <a:t>One </a:t>
            </a:r>
            <a:r>
              <a:rPr lang="en-CA" sz="2800" b="1" dirty="0"/>
              <a:t>of the greatest challenges is to come up with the best location for a new </a:t>
            </a:r>
            <a:r>
              <a:rPr lang="en-CA" sz="2800" b="1" dirty="0" smtClean="0"/>
              <a:t>Osmow’s restaurant</a:t>
            </a:r>
            <a:endParaRPr lang="en-US" altLang="en-US" sz="2800" b="1"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Rectangle 6">
            <a:extLst>
              <a:ext uri="{FF2B5EF4-FFF2-40B4-BE49-F238E27FC236}">
                <a16:creationId xmlns="" xmlns:a16="http://schemas.microsoft.com/office/drawing/2014/main" id="{2B7AD1E1-B76D-480E-A8A7-4FE50FE077F7}"/>
              </a:ext>
            </a:extLst>
          </p:cNvPr>
          <p:cNvSpPr>
            <a:spLocks noGrp="1" noChangeArrowheads="1"/>
          </p:cNvSpPr>
          <p:nvPr>
            <p:ph type="title"/>
          </p:nvPr>
        </p:nvSpPr>
        <p:spPr/>
        <p:txBody>
          <a:bodyPr/>
          <a:lstStyle/>
          <a:p>
            <a:r>
              <a:rPr lang="en-US" altLang="en-US" dirty="0" smtClean="0"/>
              <a:t>Stakeholders</a:t>
            </a:r>
            <a:endParaRPr lang="en-US" altLang="en-US" dirty="0"/>
          </a:p>
        </p:txBody>
      </p:sp>
      <p:sp>
        <p:nvSpPr>
          <p:cNvPr id="5127" name="Rectangle 7">
            <a:extLst>
              <a:ext uri="{FF2B5EF4-FFF2-40B4-BE49-F238E27FC236}">
                <a16:creationId xmlns="" xmlns:a16="http://schemas.microsoft.com/office/drawing/2014/main" id="{AEC905F8-D4CF-4CE9-8D7D-5E256642BD77}"/>
              </a:ext>
            </a:extLst>
          </p:cNvPr>
          <p:cNvSpPr>
            <a:spLocks noGrp="1" noChangeArrowheads="1"/>
          </p:cNvSpPr>
          <p:nvPr>
            <p:ph idx="1"/>
          </p:nvPr>
        </p:nvSpPr>
        <p:spPr>
          <a:xfrm>
            <a:off x="467544" y="1844824"/>
            <a:ext cx="8229600" cy="4464496"/>
          </a:xfrm>
        </p:spPr>
        <p:txBody>
          <a:bodyPr/>
          <a:lstStyle/>
          <a:p>
            <a:r>
              <a:rPr lang="en-CA" sz="2400" dirty="0"/>
              <a:t>If someone is looking to open a restaurant or any investors, who are interested in opening up a Mediterranean cuisine or fast food restaurant, can become stake holders for this project. This article can be useful for Osmow’s franchisees, franchisers and their fans because this will allow them to discover more opportunities for this business. Food lovers and healthy food trend followers may find this article to be interesting too. Throughout the year Toronto is explored by many tourists and new immigrants; this project will allow them to have a better insight regarding the different venues that exist at East Toronto, Central Toronto, Downtown Toronto and West Toronto.</a:t>
            </a: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2" name="Rectangle 24">
            <a:extLst>
              <a:ext uri="{FF2B5EF4-FFF2-40B4-BE49-F238E27FC236}">
                <a16:creationId xmlns="" xmlns:a16="http://schemas.microsoft.com/office/drawing/2014/main" id="{7EF8ED49-EA83-4C51-9E1D-C4CB46D6DCD6}"/>
              </a:ext>
            </a:extLst>
          </p:cNvPr>
          <p:cNvSpPr>
            <a:spLocks noGrp="1" noChangeArrowheads="1"/>
          </p:cNvSpPr>
          <p:nvPr>
            <p:ph type="title"/>
          </p:nvPr>
        </p:nvSpPr>
        <p:spPr/>
        <p:txBody>
          <a:bodyPr/>
          <a:lstStyle/>
          <a:p>
            <a:r>
              <a:rPr lang="en-US" altLang="en-US" dirty="0" smtClean="0"/>
              <a:t>Data Requirements</a:t>
            </a:r>
            <a:endParaRPr lang="en-US" altLang="en-US" dirty="0"/>
          </a:p>
        </p:txBody>
      </p:sp>
      <p:sp>
        <p:nvSpPr>
          <p:cNvPr id="7193" name="Rectangle 25">
            <a:extLst>
              <a:ext uri="{FF2B5EF4-FFF2-40B4-BE49-F238E27FC236}">
                <a16:creationId xmlns="" xmlns:a16="http://schemas.microsoft.com/office/drawing/2014/main" id="{9584F7FE-41BB-4C43-8A9C-A57BB5FA076E}"/>
              </a:ext>
            </a:extLst>
          </p:cNvPr>
          <p:cNvSpPr>
            <a:spLocks noGrp="1" noChangeArrowheads="1"/>
          </p:cNvSpPr>
          <p:nvPr>
            <p:ph idx="1"/>
          </p:nvPr>
        </p:nvSpPr>
        <p:spPr>
          <a:xfrm>
            <a:off x="457200" y="1772816"/>
            <a:ext cx="8229600" cy="4536504"/>
          </a:xfrm>
        </p:spPr>
        <p:txBody>
          <a:bodyPr/>
          <a:lstStyle/>
          <a:p>
            <a:pPr marL="285750" lvl="0" indent="-285750">
              <a:buFont typeface="Wingdings" panose="05000000000000000000" pitchFamily="2" charset="2"/>
              <a:buChar char="v"/>
            </a:pPr>
            <a:r>
              <a:rPr lang="en-CA" sz="1600" dirty="0"/>
              <a:t>Data related to East Toronto, Central Toronto, Downtown Toronto and West Toronto is required.</a:t>
            </a:r>
          </a:p>
          <a:p>
            <a:pPr marL="285750" lvl="0" indent="-285750">
              <a:buFont typeface="Wingdings" panose="05000000000000000000" pitchFamily="2" charset="2"/>
              <a:buChar char="v"/>
            </a:pPr>
            <a:r>
              <a:rPr lang="en-CA" sz="1600" dirty="0"/>
              <a:t>Data for different types of venues and specially related to fast food restaurants and Mediterranean cuisine for the above locations needs to be collected.</a:t>
            </a:r>
          </a:p>
          <a:p>
            <a:pPr marL="285750" lvl="0" indent="-285750">
              <a:buFont typeface="Wingdings" panose="05000000000000000000" pitchFamily="2" charset="2"/>
              <a:buChar char="v"/>
            </a:pPr>
            <a:r>
              <a:rPr lang="en-CA" sz="1600" dirty="0"/>
              <a:t>In order to utilize the Foursquare location data, the latitude and the longitude coordinates for the above locations and venues are required. The Geocoder Python package will be utilised to collect the latitude and longitude. Recently it was noticed that when a request was made to get the latitude and longitude coordinates of a given postal code, often the return result is </a:t>
            </a:r>
            <a:r>
              <a:rPr lang="en-CA" sz="1600" dirty="0" err="1"/>
              <a:t>NaN</a:t>
            </a:r>
            <a:r>
              <a:rPr lang="en-CA" sz="1600" dirty="0"/>
              <a:t> value. In order to mitigate this issue, Geocoder Python package will not be used. Instead the following csv file will be used for this purpose: </a:t>
            </a:r>
            <a:r>
              <a:rPr lang="en-CA" sz="1600" u="sng" dirty="0">
                <a:hlinkClick r:id="rId2"/>
              </a:rPr>
              <a:t>http://cocl.us/Geospatial_data</a:t>
            </a:r>
            <a:endParaRPr lang="en-CA" sz="1600" dirty="0"/>
          </a:p>
          <a:p>
            <a:pPr marL="285750" lvl="0" indent="-285750">
              <a:buFont typeface="Wingdings" panose="05000000000000000000" pitchFamily="2" charset="2"/>
              <a:buChar char="v"/>
            </a:pPr>
            <a:r>
              <a:rPr lang="en-CA" sz="1600" dirty="0"/>
              <a:t>Folium libraries will be used for plotting point of interest on the map for the data visualization purpose.</a:t>
            </a:r>
          </a:p>
          <a:p>
            <a:pPr marL="285750" lvl="0" indent="-285750">
              <a:buFont typeface="Wingdings" panose="05000000000000000000" pitchFamily="2" charset="2"/>
              <a:buChar char="v"/>
            </a:pPr>
            <a:r>
              <a:rPr lang="en-CA" sz="1600" dirty="0"/>
              <a:t>Various Python packages will be required for data collection, data understanding and data preparation.</a:t>
            </a: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dirty="0"/>
              <a:t>Data Collection</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457200" y="1981200"/>
            <a:ext cx="8229600" cy="4472136"/>
          </a:xfrm>
        </p:spPr>
        <p:txBody>
          <a:bodyPr/>
          <a:lstStyle/>
          <a:p>
            <a:pPr marL="285750" lvl="0" indent="-285750">
              <a:buFont typeface="Wingdings" panose="05000000000000000000" pitchFamily="2" charset="2"/>
              <a:buChar char="v"/>
            </a:pPr>
            <a:r>
              <a:rPr lang="en-CA" sz="1800" dirty="0"/>
              <a:t>Upon retrieving the JSON flat file successfully using Foursquare API, Data Preparation stage will kick in and finally Data Wrangling will be performed to clean the JSON flat file and structure it into a Pandas </a:t>
            </a:r>
            <a:r>
              <a:rPr lang="en-CA" sz="1800" dirty="0" err="1"/>
              <a:t>DataFrame</a:t>
            </a:r>
            <a:r>
              <a:rPr lang="en-CA" sz="1800" dirty="0"/>
              <a:t>. This process will allow us to better customise and analyze the data to meet the above mentioned business objective.</a:t>
            </a:r>
          </a:p>
          <a:p>
            <a:pPr marL="285750" lvl="0" indent="-285750">
              <a:buFont typeface="Wingdings" panose="05000000000000000000" pitchFamily="2" charset="2"/>
              <a:buChar char="v"/>
            </a:pPr>
            <a:r>
              <a:rPr lang="en-CA" sz="1800" dirty="0"/>
              <a:t>Upon successfully completing the data preparation phase, the data modeling phase will be implemented. In this phase the data will be </a:t>
            </a:r>
            <a:r>
              <a:rPr lang="en-CA" sz="1800" dirty="0" err="1"/>
              <a:t>moduled</a:t>
            </a:r>
            <a:r>
              <a:rPr lang="en-CA" sz="1800" dirty="0"/>
              <a:t> to apply the K-Means clustering machine learning technique to segment the data into different clusters.</a:t>
            </a:r>
          </a:p>
          <a:p>
            <a:pPr marL="285750" lvl="0" indent="-285750">
              <a:buFont typeface="Wingdings" panose="05000000000000000000" pitchFamily="2" charset="2"/>
              <a:buChar char="v"/>
            </a:pPr>
            <a:r>
              <a:rPr lang="en-CA" sz="1800" dirty="0"/>
              <a:t>Based on the above result, the information will be plotted into the map and conclusion will be derived based on machine learning for the different clusters and finally the best location for the Osmow’s modern Mediterranean cuisine will be predicted. </a:t>
            </a:r>
            <a:endParaRPr lang="en-CA" sz="1800" dirty="0"/>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dirty="0"/>
              <a:t>Data Collection</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457200" y="1981200"/>
            <a:ext cx="8229600" cy="4472136"/>
          </a:xfrm>
        </p:spPr>
        <p:txBody>
          <a:bodyPr/>
          <a:lstStyle/>
          <a:p>
            <a:pPr marL="285750" lvl="0" indent="-285750">
              <a:buFont typeface="Wingdings" panose="05000000000000000000" pitchFamily="2" charset="2"/>
              <a:buChar char="v"/>
            </a:pPr>
            <a:r>
              <a:rPr lang="en-CA" sz="1800" dirty="0"/>
              <a:t>Web scraping library, BeautifulSoup4 package will be utilised for collecting and cleaning the data for the above mentioned locations for the city of Toronto from the following link: </a:t>
            </a:r>
            <a:r>
              <a:rPr lang="en-CA" sz="1800" u="sng" dirty="0">
                <a:hlinkClick r:id="rId2"/>
              </a:rPr>
              <a:t>https://en.wikipedia.org/wiki/List_of_postal_codes_of_Canada:_M,</a:t>
            </a:r>
            <a:endParaRPr lang="en-CA" sz="1800" dirty="0"/>
          </a:p>
          <a:p>
            <a:pPr marL="285750" lvl="0" indent="-285750">
              <a:buFont typeface="Wingdings" panose="05000000000000000000" pitchFamily="2" charset="2"/>
              <a:buChar char="v"/>
            </a:pPr>
            <a:r>
              <a:rPr lang="en-CA" sz="1800" dirty="0"/>
              <a:t>Toronto’s table extracted from the Wikipedia portal mentioned above will be converted into Pandas </a:t>
            </a:r>
            <a:r>
              <a:rPr lang="en-CA" sz="1800" dirty="0" err="1"/>
              <a:t>DataFrame</a:t>
            </a:r>
            <a:r>
              <a:rPr lang="en-CA" sz="1800" dirty="0"/>
              <a:t>.</a:t>
            </a:r>
          </a:p>
          <a:p>
            <a:pPr marL="285750" lvl="0" indent="-285750">
              <a:buFont typeface="Wingdings" panose="05000000000000000000" pitchFamily="2" charset="2"/>
              <a:buChar char="v"/>
            </a:pPr>
            <a:r>
              <a:rPr lang="en-CA" sz="1800" dirty="0"/>
              <a:t>The following link: </a:t>
            </a:r>
            <a:r>
              <a:rPr lang="en-CA" sz="1800" u="sng" dirty="0">
                <a:hlinkClick r:id="rId3"/>
              </a:rPr>
              <a:t>http://cocl.us/Geospatial_data</a:t>
            </a:r>
            <a:r>
              <a:rPr lang="en-CA" sz="1800" dirty="0"/>
              <a:t> will be used to download the csv file that has the geographical coordinates of each postal code.</a:t>
            </a:r>
          </a:p>
          <a:p>
            <a:pPr marL="285750" lvl="0" indent="-285750">
              <a:buFont typeface="Wingdings" panose="05000000000000000000" pitchFamily="2" charset="2"/>
              <a:buChar char="v"/>
            </a:pPr>
            <a:r>
              <a:rPr lang="en-CA" sz="1800" dirty="0"/>
              <a:t>The latitude and longitude columns of Toronto Pandas </a:t>
            </a:r>
            <a:r>
              <a:rPr lang="en-CA" sz="1800" dirty="0" err="1"/>
              <a:t>DataFrame</a:t>
            </a:r>
            <a:r>
              <a:rPr lang="en-CA" sz="1800" dirty="0"/>
              <a:t> will be populated with geographical coordinates based on each postal code column from the csv files. </a:t>
            </a:r>
          </a:p>
          <a:p>
            <a:pPr marL="285750" lvl="0" indent="-285750">
              <a:buFont typeface="Wingdings" panose="05000000000000000000" pitchFamily="2" charset="2"/>
              <a:buChar char="v"/>
            </a:pPr>
            <a:r>
              <a:rPr lang="en-CA" sz="1800" dirty="0"/>
              <a:t>Foursquare API will be used to collect the different venues for the above mentioned locations</a:t>
            </a:r>
            <a:r>
              <a:rPr lang="en-CA" sz="1800" dirty="0" smtClean="0"/>
              <a:t>.</a:t>
            </a:r>
            <a:endParaRPr lang="en-CA" sz="1800" dirty="0"/>
          </a:p>
        </p:txBody>
      </p:sp>
    </p:spTree>
    <p:extLst>
      <p:ext uri="{BB962C8B-B14F-4D97-AF65-F5344CB8AC3E}">
        <p14:creationId xmlns:p14="http://schemas.microsoft.com/office/powerpoint/2010/main" val="2201629928"/>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dirty="0"/>
              <a:t>Data Collection</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457200" y="1981200"/>
            <a:ext cx="8229600" cy="871736"/>
          </a:xfrm>
        </p:spPr>
        <p:txBody>
          <a:bodyPr/>
          <a:lstStyle/>
          <a:p>
            <a:r>
              <a:rPr lang="en-CA" sz="1800" dirty="0"/>
              <a:t>Our dataset </a:t>
            </a:r>
            <a:r>
              <a:rPr lang="en-CA" sz="1800" b="1" dirty="0" err="1"/>
              <a:t>toronto_borough</a:t>
            </a:r>
            <a:r>
              <a:rPr lang="en-CA" sz="1800" dirty="0"/>
              <a:t> consists of 38 rows and 5 columns. Figure 6-1 illustrates the breakdown of this </a:t>
            </a:r>
            <a:r>
              <a:rPr lang="en-CA" sz="1800" dirty="0" err="1"/>
              <a:t>dataframe</a:t>
            </a:r>
            <a:r>
              <a:rPr lang="en-CA" sz="1800" dirty="0" smtClean="0"/>
              <a:t>:</a:t>
            </a:r>
            <a:endParaRPr lang="en-CA" sz="1800"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362472" y="2943984"/>
            <a:ext cx="5657800" cy="2789272"/>
          </a:xfrm>
          <a:prstGeom prst="rect">
            <a:avLst/>
          </a:prstGeom>
        </p:spPr>
      </p:pic>
    </p:spTree>
    <p:extLst>
      <p:ext uri="{BB962C8B-B14F-4D97-AF65-F5344CB8AC3E}">
        <p14:creationId xmlns:p14="http://schemas.microsoft.com/office/powerpoint/2010/main" val="3117023352"/>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2" name="Rectangle 28">
            <a:extLst>
              <a:ext uri="{FF2B5EF4-FFF2-40B4-BE49-F238E27FC236}">
                <a16:creationId xmlns="" xmlns:a16="http://schemas.microsoft.com/office/drawing/2014/main" id="{D87AF58E-4CD4-41B2-897A-D83E86A8412E}"/>
              </a:ext>
            </a:extLst>
          </p:cNvPr>
          <p:cNvSpPr>
            <a:spLocks noGrp="1" noChangeArrowheads="1"/>
          </p:cNvSpPr>
          <p:nvPr>
            <p:ph type="title"/>
          </p:nvPr>
        </p:nvSpPr>
        <p:spPr/>
        <p:txBody>
          <a:bodyPr/>
          <a:lstStyle/>
          <a:p>
            <a:r>
              <a:rPr lang="en-CA" dirty="0"/>
              <a:t>Data Collection</a:t>
            </a:r>
            <a:endParaRPr lang="en-US" altLang="en-US" dirty="0"/>
          </a:p>
        </p:txBody>
      </p:sp>
      <p:sp>
        <p:nvSpPr>
          <p:cNvPr id="6174" name="Rectangle 30">
            <a:extLst>
              <a:ext uri="{FF2B5EF4-FFF2-40B4-BE49-F238E27FC236}">
                <a16:creationId xmlns="" xmlns:a16="http://schemas.microsoft.com/office/drawing/2014/main" id="{5E1DE85E-558C-4CC7-AD7A-7991F7F6458D}"/>
              </a:ext>
            </a:extLst>
          </p:cNvPr>
          <p:cNvSpPr>
            <a:spLocks noGrp="1" noChangeArrowheads="1"/>
          </p:cNvSpPr>
          <p:nvPr>
            <p:ph idx="1"/>
          </p:nvPr>
        </p:nvSpPr>
        <p:spPr>
          <a:xfrm>
            <a:off x="457200" y="1772816"/>
            <a:ext cx="8229600" cy="4680520"/>
          </a:xfrm>
        </p:spPr>
        <p:txBody>
          <a:bodyPr/>
          <a:lstStyle/>
          <a:p>
            <a:pPr marL="285750" indent="-285750">
              <a:buFont typeface="Wingdings" panose="05000000000000000000" pitchFamily="2" charset="2"/>
              <a:buChar char="v"/>
            </a:pPr>
            <a:r>
              <a:rPr lang="en-CA" sz="1800" dirty="0"/>
              <a:t>Using the </a:t>
            </a:r>
            <a:r>
              <a:rPr lang="en-CA" sz="1800" dirty="0" err="1"/>
              <a:t>FourSquare</a:t>
            </a:r>
            <a:r>
              <a:rPr lang="en-CA" sz="1800" dirty="0"/>
              <a:t> API along with the help of Toronto neighbourhood’s coordinates provided from the </a:t>
            </a:r>
            <a:r>
              <a:rPr lang="en-CA" sz="1800" dirty="0" err="1"/>
              <a:t>toronto_borough</a:t>
            </a:r>
            <a:r>
              <a:rPr lang="en-CA" sz="1800" dirty="0"/>
              <a:t> </a:t>
            </a:r>
            <a:r>
              <a:rPr lang="en-CA" sz="1800" dirty="0" err="1"/>
              <a:t>dataframe</a:t>
            </a:r>
            <a:r>
              <a:rPr lang="en-CA" sz="1800" dirty="0"/>
              <a:t>, we received a JSON file with 1711 records related to different types of venues for the city of Toronto within 500 meters of each neighbourhood.  These 1711 records were converted, cleaned and collected into new </a:t>
            </a:r>
            <a:r>
              <a:rPr lang="en-CA" sz="1800" b="1" dirty="0" err="1"/>
              <a:t>venues_df</a:t>
            </a:r>
            <a:r>
              <a:rPr lang="en-CA" sz="1800" dirty="0"/>
              <a:t> dataset.</a:t>
            </a:r>
          </a:p>
          <a:p>
            <a:pPr marL="285750" indent="-285750">
              <a:buFont typeface="Wingdings" panose="05000000000000000000" pitchFamily="2" charset="2"/>
              <a:buChar char="v"/>
            </a:pPr>
            <a:r>
              <a:rPr lang="en-CA" sz="1800" dirty="0"/>
              <a:t>For this project we are interested in data related to Mediterranean Restaurant venues or related to Osmow’s Mediterranean Restaurants. So once again we have to analysis the </a:t>
            </a:r>
            <a:r>
              <a:rPr lang="en-CA" sz="1800" dirty="0" err="1"/>
              <a:t>venues_df</a:t>
            </a:r>
            <a:r>
              <a:rPr lang="en-CA" sz="1800" dirty="0"/>
              <a:t> data set for data related to restaurants, which was collected in new </a:t>
            </a:r>
            <a:r>
              <a:rPr lang="en-CA" sz="1800" b="1" dirty="0" err="1"/>
              <a:t>restaurants_df</a:t>
            </a:r>
            <a:r>
              <a:rPr lang="en-CA" sz="1800" b="1" dirty="0"/>
              <a:t>.</a:t>
            </a:r>
            <a:r>
              <a:rPr lang="en-CA" sz="1800" dirty="0"/>
              <a:t>  This new </a:t>
            </a:r>
            <a:r>
              <a:rPr lang="en-CA" sz="1800" dirty="0" err="1"/>
              <a:t>restaurants_df</a:t>
            </a:r>
            <a:r>
              <a:rPr lang="en-CA" sz="1800" dirty="0"/>
              <a:t> holds 409 records, which are related to all sort of restaurants venues that are available in the vicinity of Toronto. We had to go over data collection process again to collect data related to Mediterranean restaurants venues or related to Osmow’s restaurant from the </a:t>
            </a:r>
            <a:r>
              <a:rPr lang="en-CA" sz="1800" dirty="0" err="1"/>
              <a:t>restaurants_df</a:t>
            </a:r>
            <a:r>
              <a:rPr lang="en-CA" sz="1800" dirty="0"/>
              <a:t>. Finally we were able to collect </a:t>
            </a:r>
            <a:r>
              <a:rPr lang="en-CA" sz="1800" b="1" dirty="0"/>
              <a:t>83</a:t>
            </a:r>
            <a:r>
              <a:rPr lang="en-CA" sz="1800" dirty="0"/>
              <a:t> records for this project. Breakdown of </a:t>
            </a:r>
            <a:r>
              <a:rPr lang="en-CA" sz="1800" b="1" dirty="0" err="1"/>
              <a:t>mediterranean_df</a:t>
            </a:r>
            <a:r>
              <a:rPr lang="en-CA" sz="1800" dirty="0"/>
              <a:t> is illustrated below:</a:t>
            </a:r>
          </a:p>
        </p:txBody>
      </p:sp>
    </p:spTree>
    <p:extLst>
      <p:ext uri="{BB962C8B-B14F-4D97-AF65-F5344CB8AC3E}">
        <p14:creationId xmlns:p14="http://schemas.microsoft.com/office/powerpoint/2010/main" val="3571984950"/>
      </p:ext>
    </p:extLst>
  </p:cSld>
  <p:clrMapOvr>
    <a:masterClrMapping/>
  </p:clrMapOvr>
  <p:transition spd="med"/>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INEDINNAVIGATOR" val="False"/>
  <p:tag name="BRANCHTO" val="0"/>
</p:tagLst>
</file>

<file path=ppt/theme/theme1.xml><?xml version="1.0" encoding="utf-8"?>
<a:theme xmlns:a="http://schemas.openxmlformats.org/drawingml/2006/main" name="Grant_proposal_presentation">
  <a:themeElements>
    <a:clrScheme name="Custom 33">
      <a:dk1>
        <a:sysClr val="windowText" lastClr="000000"/>
      </a:dk1>
      <a:lt1>
        <a:sysClr val="window" lastClr="FFFFFF"/>
      </a:lt1>
      <a:dk2>
        <a:srgbClr val="304157"/>
      </a:dk2>
      <a:lt2>
        <a:srgbClr val="E7E6E6"/>
      </a:lt2>
      <a:accent1>
        <a:srgbClr val="197883"/>
      </a:accent1>
      <a:accent2>
        <a:srgbClr val="C4600E"/>
      </a:accent2>
      <a:accent3>
        <a:srgbClr val="EF4755"/>
      </a:accent3>
      <a:accent4>
        <a:srgbClr val="FFC000"/>
      </a:accent4>
      <a:accent5>
        <a:srgbClr val="176795"/>
      </a:accent5>
      <a:accent6>
        <a:srgbClr val="C2DBDC"/>
      </a:accent6>
      <a:hlink>
        <a:srgbClr val="F78F2F"/>
      </a:hlink>
      <a:folHlink>
        <a:srgbClr val="F78F2F"/>
      </a:folHlink>
    </a:clrScheme>
    <a:fontScheme name="Custom 3">
      <a:majorFont>
        <a:latin typeface="Franklin Gothic Heavy"/>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Presentation1" id="{5252C8C8-18F8-451E-ABCD-26ED8A4A5C27}" vid="{272DE5B7-E3AA-45A1-B58A-22FF537EE4E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Grant_proposal_presentation</Template>
  <TotalTime>1096</TotalTime>
  <Words>1685</Words>
  <Application>Microsoft Office PowerPoint</Application>
  <PresentationFormat>On-screen Show (4:3)</PresentationFormat>
  <Paragraphs>96</Paragraphs>
  <Slides>26</Slides>
  <Notes>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Grant_proposal_presentation</vt:lpstr>
      <vt:lpstr>Osmow’s new establishment for Toronto</vt:lpstr>
      <vt:lpstr>Introduction</vt:lpstr>
      <vt:lpstr>Problem Statement</vt:lpstr>
      <vt:lpstr>Stakeholders</vt:lpstr>
      <vt:lpstr>Data Requirements</vt:lpstr>
      <vt:lpstr>Data Collection</vt:lpstr>
      <vt:lpstr>Data Collection</vt:lpstr>
      <vt:lpstr>Data Collection</vt:lpstr>
      <vt:lpstr>Data Collection</vt:lpstr>
      <vt:lpstr>Data Collection</vt:lpstr>
      <vt:lpstr>Data Visualization</vt:lpstr>
      <vt:lpstr>Data Visualization</vt:lpstr>
      <vt:lpstr>Data Visualization</vt:lpstr>
      <vt:lpstr>Data Visualization</vt:lpstr>
      <vt:lpstr>Data Visualization</vt:lpstr>
      <vt:lpstr>Data Visualization</vt:lpstr>
      <vt:lpstr>Data Visualization</vt:lpstr>
      <vt:lpstr>LabelEncoder &amp; OneHotEncoder and DictVectorizer</vt:lpstr>
      <vt:lpstr>LabelEncoder &amp; OneHotEncoder and DictVectorizer</vt:lpstr>
      <vt:lpstr>LabelEncoder &amp; OneHotEncoder and DictVectorizer</vt:lpstr>
      <vt:lpstr>Model Evaluation and Refinement:</vt:lpstr>
      <vt:lpstr>Results and Discussion:</vt:lpstr>
      <vt:lpstr>Results and Discussion:</vt:lpstr>
      <vt:lpstr>Results and Discussion:</vt:lpstr>
      <vt:lpstr>Conclusion:</vt:lpstr>
      <vt:lpstr>Questions?</vt:lpstr>
    </vt:vector>
  </TitlesOfParts>
  <Company>Bank of Nova Scotia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Osmow’s new establishment for Toronto</dc:title>
  <dc:creator>Mohsin Syed</dc:creator>
  <cp:lastModifiedBy>Mohsin Syed</cp:lastModifiedBy>
  <cp:revision>13</cp:revision>
  <cp:lastPrinted>1601-01-01T00:00:00Z</cp:lastPrinted>
  <dcterms:created xsi:type="dcterms:W3CDTF">2019-09-16T12:32:14Z</dcterms:created>
  <dcterms:modified xsi:type="dcterms:W3CDTF">2019-09-22T03:22:50Z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TC060891601033</vt:lpwstr>
  </property>
</Properties>
</file>